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59.jpeg" ContentType="image/jpeg"/>
  <Override PartName="/ppt/media/image58.jpeg" ContentType="image/jpe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4.png" ContentType="image/png"/>
  <Override PartName="/ppt/media/image43.png" ContentType="image/png"/>
  <Override PartName="/ppt/media/image67.png" ContentType="image/png"/>
  <Override PartName="/ppt/media/image42.png" ContentType="image/png"/>
  <Override PartName="/ppt/media/image66.png" ContentType="image/png"/>
  <Override PartName="/ppt/media/image41.png" ContentType="image/png"/>
  <Override PartName="/ppt/media/image65.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64.png" ContentType="image/png"/>
  <Override PartName="/ppt/media/image9.png" ContentType="image/png"/>
  <Override PartName="/ppt/media/image63.png" ContentType="image/png"/>
  <Override PartName="/ppt/media/image8.png" ContentType="image/png"/>
  <Override PartName="/ppt/media/image62.png" ContentType="image/png"/>
  <Override PartName="/ppt/media/image60.jpeg" ContentType="image/jpe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1.png" ContentType="image/png"/>
  <Override PartName="/ppt/media/image6.png" ContentType="image/png"/>
  <Override PartName="/ppt/media/image33.jpeg" ContentType="image/jpe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x="10077450" cy="5668962"/>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28" name="PlaceHolder 2"/>
          <p:cNvSpPr>
            <a:spLocks noGrp="1"/>
          </p:cNvSpPr>
          <p:nvPr>
            <p:ph type="body"/>
          </p:nvPr>
        </p:nvSpPr>
        <p:spPr>
          <a:xfrm>
            <a:off x="503640" y="1326240"/>
            <a:ext cx="9068760" cy="156816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03640" y="3043800"/>
            <a:ext cx="90687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31"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33" name="PlaceHolder 4"/>
          <p:cNvSpPr>
            <a:spLocks noGrp="1"/>
          </p:cNvSpPr>
          <p:nvPr>
            <p:ph type="body"/>
          </p:nvPr>
        </p:nvSpPr>
        <p:spPr>
          <a:xfrm>
            <a:off x="503640" y="3043800"/>
            <a:ext cx="4425480" cy="1568160"/>
          </a:xfrm>
          <a:prstGeom prst="rect">
            <a:avLst/>
          </a:prstGeom>
        </p:spPr>
        <p:txBody>
          <a:bodyPr lIns="0" rIns="0" tIns="0" bIns="0">
            <a:normAutofit/>
          </a:bodyPr>
          <a:p>
            <a:endParaRPr b="0" lang="en-US" sz="3200" spc="-1" strike="noStrike">
              <a:latin typeface="Arial"/>
            </a:endParaRPr>
          </a:p>
        </p:txBody>
      </p:sp>
      <p:sp>
        <p:nvSpPr>
          <p:cNvPr id="34" name="PlaceHolder 5"/>
          <p:cNvSpPr>
            <a:spLocks noGrp="1"/>
          </p:cNvSpPr>
          <p:nvPr>
            <p:ph type="body"/>
          </p:nvPr>
        </p:nvSpPr>
        <p:spPr>
          <a:xfrm>
            <a:off x="515088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36" name="PlaceHolder 2"/>
          <p:cNvSpPr>
            <a:spLocks noGrp="1"/>
          </p:cNvSpPr>
          <p:nvPr>
            <p:ph type="body"/>
          </p:nvPr>
        </p:nvSpPr>
        <p:spPr>
          <a:xfrm>
            <a:off x="503640" y="1326240"/>
            <a:ext cx="2919960" cy="1568160"/>
          </a:xfrm>
          <a:prstGeom prst="rect">
            <a:avLst/>
          </a:prstGeom>
        </p:spPr>
        <p:txBody>
          <a:bodyPr lIns="0" rIns="0" tIns="0" bIns="0">
            <a:normAutofit/>
          </a:bodyPr>
          <a:p>
            <a:endParaRPr b="0" lang="en-US" sz="3200" spc="-1" strike="noStrike">
              <a:latin typeface="Arial"/>
            </a:endParaRPr>
          </a:p>
        </p:txBody>
      </p:sp>
      <p:sp>
        <p:nvSpPr>
          <p:cNvPr id="37" name="PlaceHolder 3"/>
          <p:cNvSpPr>
            <a:spLocks noGrp="1"/>
          </p:cNvSpPr>
          <p:nvPr>
            <p:ph type="body"/>
          </p:nvPr>
        </p:nvSpPr>
        <p:spPr>
          <a:xfrm>
            <a:off x="3570120" y="1326240"/>
            <a:ext cx="2919960" cy="1568160"/>
          </a:xfrm>
          <a:prstGeom prst="rect">
            <a:avLst/>
          </a:prstGeom>
        </p:spPr>
        <p:txBody>
          <a:bodyPr lIns="0" rIns="0" tIns="0" bIns="0">
            <a:normAutofit/>
          </a:bodyPr>
          <a:p>
            <a:endParaRPr b="0" lang="en-US" sz="3200" spc="-1" strike="noStrike">
              <a:latin typeface="Arial"/>
            </a:endParaRPr>
          </a:p>
        </p:txBody>
      </p:sp>
      <p:sp>
        <p:nvSpPr>
          <p:cNvPr id="38" name="PlaceHolder 4"/>
          <p:cNvSpPr>
            <a:spLocks noGrp="1"/>
          </p:cNvSpPr>
          <p:nvPr>
            <p:ph type="body"/>
          </p:nvPr>
        </p:nvSpPr>
        <p:spPr>
          <a:xfrm>
            <a:off x="6636240" y="1326240"/>
            <a:ext cx="2919960" cy="1568160"/>
          </a:xfrm>
          <a:prstGeom prst="rect">
            <a:avLst/>
          </a:prstGeom>
        </p:spPr>
        <p:txBody>
          <a:bodyPr lIns="0" rIns="0" tIns="0" bIns="0">
            <a:normAutofit/>
          </a:bodyPr>
          <a:p>
            <a:endParaRPr b="0" lang="en-US" sz="3200" spc="-1" strike="noStrike">
              <a:latin typeface="Arial"/>
            </a:endParaRPr>
          </a:p>
        </p:txBody>
      </p:sp>
      <p:sp>
        <p:nvSpPr>
          <p:cNvPr id="39" name="PlaceHolder 5"/>
          <p:cNvSpPr>
            <a:spLocks noGrp="1"/>
          </p:cNvSpPr>
          <p:nvPr>
            <p:ph type="body"/>
          </p:nvPr>
        </p:nvSpPr>
        <p:spPr>
          <a:xfrm>
            <a:off x="503640" y="3043800"/>
            <a:ext cx="2919960" cy="1568160"/>
          </a:xfrm>
          <a:prstGeom prst="rect">
            <a:avLst/>
          </a:prstGeom>
        </p:spPr>
        <p:txBody>
          <a:bodyPr lIns="0" rIns="0" tIns="0" bIns="0">
            <a:normAutofit/>
          </a:bodyPr>
          <a:p>
            <a:endParaRPr b="0" lang="en-US" sz="3200" spc="-1" strike="noStrike">
              <a:latin typeface="Arial"/>
            </a:endParaRPr>
          </a:p>
        </p:txBody>
      </p:sp>
      <p:sp>
        <p:nvSpPr>
          <p:cNvPr id="40" name="PlaceHolder 6"/>
          <p:cNvSpPr>
            <a:spLocks noGrp="1"/>
          </p:cNvSpPr>
          <p:nvPr>
            <p:ph type="body"/>
          </p:nvPr>
        </p:nvSpPr>
        <p:spPr>
          <a:xfrm>
            <a:off x="3570120" y="3043800"/>
            <a:ext cx="2919960" cy="1568160"/>
          </a:xfrm>
          <a:prstGeom prst="rect">
            <a:avLst/>
          </a:prstGeom>
        </p:spPr>
        <p:txBody>
          <a:bodyPr lIns="0" rIns="0" tIns="0" bIns="0">
            <a:normAutofit/>
          </a:bodyPr>
          <a:p>
            <a:endParaRPr b="0" lang="en-US" sz="3200" spc="-1" strike="noStrike">
              <a:latin typeface="Arial"/>
            </a:endParaRPr>
          </a:p>
        </p:txBody>
      </p:sp>
      <p:sp>
        <p:nvSpPr>
          <p:cNvPr id="41" name="PlaceHolder 7"/>
          <p:cNvSpPr>
            <a:spLocks noGrp="1"/>
          </p:cNvSpPr>
          <p:nvPr>
            <p:ph type="body"/>
          </p:nvPr>
        </p:nvSpPr>
        <p:spPr>
          <a:xfrm>
            <a:off x="6636240" y="3043800"/>
            <a:ext cx="29199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subTitle"/>
          </p:nvPr>
        </p:nvSpPr>
        <p:spPr>
          <a:xfrm>
            <a:off x="503640" y="1326240"/>
            <a:ext cx="9068760" cy="32878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56" name="PlaceHolder 2"/>
          <p:cNvSpPr>
            <a:spLocks noGrp="1"/>
          </p:cNvSpPr>
          <p:nvPr>
            <p:ph type="body"/>
          </p:nvPr>
        </p:nvSpPr>
        <p:spPr>
          <a:xfrm>
            <a:off x="503640" y="1326240"/>
            <a:ext cx="90687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503640" y="1326240"/>
            <a:ext cx="4425480" cy="328788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5150880" y="1326240"/>
            <a:ext cx="44254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503640" y="225720"/>
            <a:ext cx="906876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63"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5150880" y="1326240"/>
            <a:ext cx="4425480" cy="328788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50364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subTitle"/>
          </p:nvPr>
        </p:nvSpPr>
        <p:spPr>
          <a:xfrm>
            <a:off x="503640" y="1326240"/>
            <a:ext cx="9068760" cy="32878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67" name="PlaceHolder 2"/>
          <p:cNvSpPr>
            <a:spLocks noGrp="1"/>
          </p:cNvSpPr>
          <p:nvPr>
            <p:ph type="body"/>
          </p:nvPr>
        </p:nvSpPr>
        <p:spPr>
          <a:xfrm>
            <a:off x="503640" y="1326240"/>
            <a:ext cx="4425480" cy="328788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515088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71"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503640" y="3043800"/>
            <a:ext cx="90687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75" name="PlaceHolder 2"/>
          <p:cNvSpPr>
            <a:spLocks noGrp="1"/>
          </p:cNvSpPr>
          <p:nvPr>
            <p:ph type="body"/>
          </p:nvPr>
        </p:nvSpPr>
        <p:spPr>
          <a:xfrm>
            <a:off x="503640" y="1326240"/>
            <a:ext cx="9068760" cy="156816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503640" y="3043800"/>
            <a:ext cx="90687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78"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80" name="PlaceHolder 4"/>
          <p:cNvSpPr>
            <a:spLocks noGrp="1"/>
          </p:cNvSpPr>
          <p:nvPr>
            <p:ph type="body"/>
          </p:nvPr>
        </p:nvSpPr>
        <p:spPr>
          <a:xfrm>
            <a:off x="503640" y="3043800"/>
            <a:ext cx="4425480" cy="1568160"/>
          </a:xfrm>
          <a:prstGeom prst="rect">
            <a:avLst/>
          </a:prstGeom>
        </p:spPr>
        <p:txBody>
          <a:bodyPr lIns="0" rIns="0" tIns="0" bIns="0">
            <a:normAutofit/>
          </a:bodyPr>
          <a:p>
            <a:endParaRPr b="0" lang="en-US" sz="3200" spc="-1" strike="noStrike">
              <a:latin typeface="Arial"/>
            </a:endParaRPr>
          </a:p>
        </p:txBody>
      </p:sp>
      <p:sp>
        <p:nvSpPr>
          <p:cNvPr id="81" name="PlaceHolder 5"/>
          <p:cNvSpPr>
            <a:spLocks noGrp="1"/>
          </p:cNvSpPr>
          <p:nvPr>
            <p:ph type="body"/>
          </p:nvPr>
        </p:nvSpPr>
        <p:spPr>
          <a:xfrm>
            <a:off x="515088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503640" y="1326240"/>
            <a:ext cx="2919960" cy="156816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3570120" y="1326240"/>
            <a:ext cx="2919960" cy="1568160"/>
          </a:xfrm>
          <a:prstGeom prst="rect">
            <a:avLst/>
          </a:prstGeom>
        </p:spPr>
        <p:txBody>
          <a:bodyPr lIns="0" rIns="0" tIns="0" bIns="0">
            <a:normAutofit/>
          </a:bodyPr>
          <a:p>
            <a:endParaRPr b="0" lang="en-US" sz="3200" spc="-1" strike="noStrike">
              <a:latin typeface="Arial"/>
            </a:endParaRPr>
          </a:p>
        </p:txBody>
      </p:sp>
      <p:sp>
        <p:nvSpPr>
          <p:cNvPr id="85" name="PlaceHolder 4"/>
          <p:cNvSpPr>
            <a:spLocks noGrp="1"/>
          </p:cNvSpPr>
          <p:nvPr>
            <p:ph type="body"/>
          </p:nvPr>
        </p:nvSpPr>
        <p:spPr>
          <a:xfrm>
            <a:off x="6636240" y="1326240"/>
            <a:ext cx="2919960" cy="1568160"/>
          </a:xfrm>
          <a:prstGeom prst="rect">
            <a:avLst/>
          </a:prstGeom>
        </p:spPr>
        <p:txBody>
          <a:bodyPr lIns="0" rIns="0" tIns="0" bIns="0">
            <a:normAutofit/>
          </a:bodyPr>
          <a:p>
            <a:endParaRPr b="0" lang="en-US" sz="3200" spc="-1" strike="noStrike">
              <a:latin typeface="Arial"/>
            </a:endParaRPr>
          </a:p>
        </p:txBody>
      </p:sp>
      <p:sp>
        <p:nvSpPr>
          <p:cNvPr id="86" name="PlaceHolder 5"/>
          <p:cNvSpPr>
            <a:spLocks noGrp="1"/>
          </p:cNvSpPr>
          <p:nvPr>
            <p:ph type="body"/>
          </p:nvPr>
        </p:nvSpPr>
        <p:spPr>
          <a:xfrm>
            <a:off x="503640" y="3043800"/>
            <a:ext cx="2919960" cy="1568160"/>
          </a:xfrm>
          <a:prstGeom prst="rect">
            <a:avLst/>
          </a:prstGeom>
        </p:spPr>
        <p:txBody>
          <a:bodyPr lIns="0" rIns="0" tIns="0" bIns="0">
            <a:normAutofit/>
          </a:bodyPr>
          <a:p>
            <a:endParaRPr b="0" lang="en-US" sz="3200" spc="-1" strike="noStrike">
              <a:latin typeface="Arial"/>
            </a:endParaRPr>
          </a:p>
        </p:txBody>
      </p:sp>
      <p:sp>
        <p:nvSpPr>
          <p:cNvPr id="87" name="PlaceHolder 6"/>
          <p:cNvSpPr>
            <a:spLocks noGrp="1"/>
          </p:cNvSpPr>
          <p:nvPr>
            <p:ph type="body"/>
          </p:nvPr>
        </p:nvSpPr>
        <p:spPr>
          <a:xfrm>
            <a:off x="3570120" y="3043800"/>
            <a:ext cx="2919960" cy="1568160"/>
          </a:xfrm>
          <a:prstGeom prst="rect">
            <a:avLst/>
          </a:prstGeom>
        </p:spPr>
        <p:txBody>
          <a:bodyPr lIns="0" rIns="0" tIns="0" bIns="0">
            <a:normAutofit/>
          </a:bodyPr>
          <a:p>
            <a:endParaRPr b="0" lang="en-US" sz="3200" spc="-1" strike="noStrike">
              <a:latin typeface="Arial"/>
            </a:endParaRPr>
          </a:p>
        </p:txBody>
      </p:sp>
      <p:sp>
        <p:nvSpPr>
          <p:cNvPr id="88" name="PlaceHolder 7"/>
          <p:cNvSpPr>
            <a:spLocks noGrp="1"/>
          </p:cNvSpPr>
          <p:nvPr>
            <p:ph type="body"/>
          </p:nvPr>
        </p:nvSpPr>
        <p:spPr>
          <a:xfrm>
            <a:off x="6636240" y="3043800"/>
            <a:ext cx="29199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95" name="PlaceHolder 2"/>
          <p:cNvSpPr>
            <a:spLocks noGrp="1"/>
          </p:cNvSpPr>
          <p:nvPr>
            <p:ph type="subTitle"/>
          </p:nvPr>
        </p:nvSpPr>
        <p:spPr>
          <a:xfrm>
            <a:off x="503640" y="1326240"/>
            <a:ext cx="9068760" cy="32878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97" name="PlaceHolder 2"/>
          <p:cNvSpPr>
            <a:spLocks noGrp="1"/>
          </p:cNvSpPr>
          <p:nvPr>
            <p:ph type="body"/>
          </p:nvPr>
        </p:nvSpPr>
        <p:spPr>
          <a:xfrm>
            <a:off x="503640" y="1326240"/>
            <a:ext cx="90687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99" name="PlaceHolder 2"/>
          <p:cNvSpPr>
            <a:spLocks noGrp="1"/>
          </p:cNvSpPr>
          <p:nvPr>
            <p:ph type="body"/>
          </p:nvPr>
        </p:nvSpPr>
        <p:spPr>
          <a:xfrm>
            <a:off x="503640" y="1326240"/>
            <a:ext cx="4425480" cy="328788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5150880" y="1326240"/>
            <a:ext cx="44254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body"/>
          </p:nvPr>
        </p:nvSpPr>
        <p:spPr>
          <a:xfrm>
            <a:off x="503640" y="1326240"/>
            <a:ext cx="90687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503640" y="225720"/>
            <a:ext cx="906876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04"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5150880" y="1326240"/>
            <a:ext cx="4425480" cy="328788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50364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503640" y="1326240"/>
            <a:ext cx="4425480" cy="328788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515088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12"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503640" y="3043800"/>
            <a:ext cx="90687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16" name="PlaceHolder 2"/>
          <p:cNvSpPr>
            <a:spLocks noGrp="1"/>
          </p:cNvSpPr>
          <p:nvPr>
            <p:ph type="body"/>
          </p:nvPr>
        </p:nvSpPr>
        <p:spPr>
          <a:xfrm>
            <a:off x="503640" y="1326240"/>
            <a:ext cx="9068760" cy="156816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503640" y="3043800"/>
            <a:ext cx="90687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121" name="PlaceHolder 4"/>
          <p:cNvSpPr>
            <a:spLocks noGrp="1"/>
          </p:cNvSpPr>
          <p:nvPr>
            <p:ph type="body"/>
          </p:nvPr>
        </p:nvSpPr>
        <p:spPr>
          <a:xfrm>
            <a:off x="503640" y="3043800"/>
            <a:ext cx="4425480" cy="1568160"/>
          </a:xfrm>
          <a:prstGeom prst="rect">
            <a:avLst/>
          </a:prstGeom>
        </p:spPr>
        <p:txBody>
          <a:bodyPr lIns="0" rIns="0" tIns="0" bIns="0">
            <a:normAutofit/>
          </a:bodyPr>
          <a:p>
            <a:endParaRPr b="0" lang="en-US" sz="3200" spc="-1" strike="noStrike">
              <a:latin typeface="Arial"/>
            </a:endParaRPr>
          </a:p>
        </p:txBody>
      </p:sp>
      <p:sp>
        <p:nvSpPr>
          <p:cNvPr id="122" name="PlaceHolder 5"/>
          <p:cNvSpPr>
            <a:spLocks noGrp="1"/>
          </p:cNvSpPr>
          <p:nvPr>
            <p:ph type="body"/>
          </p:nvPr>
        </p:nvSpPr>
        <p:spPr>
          <a:xfrm>
            <a:off x="515088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24" name="PlaceHolder 2"/>
          <p:cNvSpPr>
            <a:spLocks noGrp="1"/>
          </p:cNvSpPr>
          <p:nvPr>
            <p:ph type="body"/>
          </p:nvPr>
        </p:nvSpPr>
        <p:spPr>
          <a:xfrm>
            <a:off x="503640" y="1326240"/>
            <a:ext cx="2919960" cy="1568160"/>
          </a:xfrm>
          <a:prstGeom prst="rect">
            <a:avLst/>
          </a:prstGeom>
        </p:spPr>
        <p:txBody>
          <a:bodyPr lIns="0" rIns="0" tIns="0" bIns="0">
            <a:normAutofit/>
          </a:bodyPr>
          <a:p>
            <a:endParaRPr b="0" lang="en-US" sz="3200" spc="-1" strike="noStrike">
              <a:latin typeface="Arial"/>
            </a:endParaRPr>
          </a:p>
        </p:txBody>
      </p:sp>
      <p:sp>
        <p:nvSpPr>
          <p:cNvPr id="125" name="PlaceHolder 3"/>
          <p:cNvSpPr>
            <a:spLocks noGrp="1"/>
          </p:cNvSpPr>
          <p:nvPr>
            <p:ph type="body"/>
          </p:nvPr>
        </p:nvSpPr>
        <p:spPr>
          <a:xfrm>
            <a:off x="3570120" y="1326240"/>
            <a:ext cx="2919960" cy="1568160"/>
          </a:xfrm>
          <a:prstGeom prst="rect">
            <a:avLst/>
          </a:prstGeom>
        </p:spPr>
        <p:txBody>
          <a:bodyPr lIns="0" rIns="0" tIns="0" bIns="0">
            <a:normAutofit/>
          </a:bodyPr>
          <a:p>
            <a:endParaRPr b="0" lang="en-US" sz="3200" spc="-1" strike="noStrike">
              <a:latin typeface="Arial"/>
            </a:endParaRPr>
          </a:p>
        </p:txBody>
      </p:sp>
      <p:sp>
        <p:nvSpPr>
          <p:cNvPr id="126" name="PlaceHolder 4"/>
          <p:cNvSpPr>
            <a:spLocks noGrp="1"/>
          </p:cNvSpPr>
          <p:nvPr>
            <p:ph type="body"/>
          </p:nvPr>
        </p:nvSpPr>
        <p:spPr>
          <a:xfrm>
            <a:off x="6636240" y="1326240"/>
            <a:ext cx="2919960" cy="1568160"/>
          </a:xfrm>
          <a:prstGeom prst="rect">
            <a:avLst/>
          </a:prstGeom>
        </p:spPr>
        <p:txBody>
          <a:bodyPr lIns="0" rIns="0" tIns="0" bIns="0">
            <a:normAutofit/>
          </a:bodyPr>
          <a:p>
            <a:endParaRPr b="0" lang="en-US" sz="3200" spc="-1" strike="noStrike">
              <a:latin typeface="Arial"/>
            </a:endParaRPr>
          </a:p>
        </p:txBody>
      </p:sp>
      <p:sp>
        <p:nvSpPr>
          <p:cNvPr id="127" name="PlaceHolder 5"/>
          <p:cNvSpPr>
            <a:spLocks noGrp="1"/>
          </p:cNvSpPr>
          <p:nvPr>
            <p:ph type="body"/>
          </p:nvPr>
        </p:nvSpPr>
        <p:spPr>
          <a:xfrm>
            <a:off x="503640" y="3043800"/>
            <a:ext cx="2919960" cy="1568160"/>
          </a:xfrm>
          <a:prstGeom prst="rect">
            <a:avLst/>
          </a:prstGeom>
        </p:spPr>
        <p:txBody>
          <a:bodyPr lIns="0" rIns="0" tIns="0" bIns="0">
            <a:normAutofit/>
          </a:bodyPr>
          <a:p>
            <a:endParaRPr b="0" lang="en-US" sz="3200" spc="-1" strike="noStrike">
              <a:latin typeface="Arial"/>
            </a:endParaRPr>
          </a:p>
        </p:txBody>
      </p:sp>
      <p:sp>
        <p:nvSpPr>
          <p:cNvPr id="128" name="PlaceHolder 6"/>
          <p:cNvSpPr>
            <a:spLocks noGrp="1"/>
          </p:cNvSpPr>
          <p:nvPr>
            <p:ph type="body"/>
          </p:nvPr>
        </p:nvSpPr>
        <p:spPr>
          <a:xfrm>
            <a:off x="3570120" y="3043800"/>
            <a:ext cx="2919960" cy="1568160"/>
          </a:xfrm>
          <a:prstGeom prst="rect">
            <a:avLst/>
          </a:prstGeom>
        </p:spPr>
        <p:txBody>
          <a:bodyPr lIns="0" rIns="0" tIns="0" bIns="0">
            <a:normAutofit/>
          </a:bodyPr>
          <a:p>
            <a:endParaRPr b="0" lang="en-US" sz="3200" spc="-1" strike="noStrike">
              <a:latin typeface="Arial"/>
            </a:endParaRPr>
          </a:p>
        </p:txBody>
      </p:sp>
      <p:sp>
        <p:nvSpPr>
          <p:cNvPr id="129" name="PlaceHolder 7"/>
          <p:cNvSpPr>
            <a:spLocks noGrp="1"/>
          </p:cNvSpPr>
          <p:nvPr>
            <p:ph type="body"/>
          </p:nvPr>
        </p:nvSpPr>
        <p:spPr>
          <a:xfrm>
            <a:off x="6636240" y="3043800"/>
            <a:ext cx="29199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subTitle"/>
          </p:nvPr>
        </p:nvSpPr>
        <p:spPr>
          <a:xfrm>
            <a:off x="503640" y="1326240"/>
            <a:ext cx="9068760" cy="32878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40" name="PlaceHolder 2"/>
          <p:cNvSpPr>
            <a:spLocks noGrp="1"/>
          </p:cNvSpPr>
          <p:nvPr>
            <p:ph type="body"/>
          </p:nvPr>
        </p:nvSpPr>
        <p:spPr>
          <a:xfrm>
            <a:off x="503640" y="1326240"/>
            <a:ext cx="90687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503640" y="1326240"/>
            <a:ext cx="4425480" cy="3287880"/>
          </a:xfrm>
          <a:prstGeom prst="rect">
            <a:avLst/>
          </a:prstGeom>
        </p:spPr>
        <p:txBody>
          <a:bodyPr lIns="0" rIns="0" tIns="0" bIns="0">
            <a:normAutofit/>
          </a:bodyPr>
          <a:p>
            <a:endParaRPr b="0" lang="en-US" sz="3200" spc="-1" strike="noStrike">
              <a:latin typeface="Arial"/>
            </a:endParaRPr>
          </a:p>
        </p:txBody>
      </p:sp>
      <p:sp>
        <p:nvSpPr>
          <p:cNvPr id="12" name="PlaceHolder 3"/>
          <p:cNvSpPr>
            <a:spLocks noGrp="1"/>
          </p:cNvSpPr>
          <p:nvPr>
            <p:ph type="body"/>
          </p:nvPr>
        </p:nvSpPr>
        <p:spPr>
          <a:xfrm>
            <a:off x="5150880" y="1326240"/>
            <a:ext cx="44254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42" name="PlaceHolder 2"/>
          <p:cNvSpPr>
            <a:spLocks noGrp="1"/>
          </p:cNvSpPr>
          <p:nvPr>
            <p:ph type="body"/>
          </p:nvPr>
        </p:nvSpPr>
        <p:spPr>
          <a:xfrm>
            <a:off x="503640" y="1326240"/>
            <a:ext cx="4425480" cy="328788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5150880" y="1326240"/>
            <a:ext cx="44254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 name="PlaceHolder 1"/>
          <p:cNvSpPr>
            <a:spLocks noGrp="1"/>
          </p:cNvSpPr>
          <p:nvPr>
            <p:ph type="subTitle"/>
          </p:nvPr>
        </p:nvSpPr>
        <p:spPr>
          <a:xfrm>
            <a:off x="503640" y="225720"/>
            <a:ext cx="906876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5150880" y="1326240"/>
            <a:ext cx="4425480" cy="328788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50364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51" name="PlaceHolder 2"/>
          <p:cNvSpPr>
            <a:spLocks noGrp="1"/>
          </p:cNvSpPr>
          <p:nvPr>
            <p:ph type="body"/>
          </p:nvPr>
        </p:nvSpPr>
        <p:spPr>
          <a:xfrm>
            <a:off x="503640" y="1326240"/>
            <a:ext cx="4425480" cy="328788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515088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55"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157" name="PlaceHolder 4"/>
          <p:cNvSpPr>
            <a:spLocks noGrp="1"/>
          </p:cNvSpPr>
          <p:nvPr>
            <p:ph type="body"/>
          </p:nvPr>
        </p:nvSpPr>
        <p:spPr>
          <a:xfrm>
            <a:off x="503640" y="3043800"/>
            <a:ext cx="90687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59" name="PlaceHolder 2"/>
          <p:cNvSpPr>
            <a:spLocks noGrp="1"/>
          </p:cNvSpPr>
          <p:nvPr>
            <p:ph type="body"/>
          </p:nvPr>
        </p:nvSpPr>
        <p:spPr>
          <a:xfrm>
            <a:off x="503640" y="1326240"/>
            <a:ext cx="9068760" cy="156816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503640" y="3043800"/>
            <a:ext cx="90687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62"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503640" y="3043800"/>
            <a:ext cx="4425480" cy="1568160"/>
          </a:xfrm>
          <a:prstGeom prst="rect">
            <a:avLst/>
          </a:prstGeom>
        </p:spPr>
        <p:txBody>
          <a:bodyPr lIns="0" rIns="0" tIns="0" bIns="0">
            <a:normAutofit/>
          </a:bodyPr>
          <a:p>
            <a:endParaRPr b="0" lang="en-US" sz="3200" spc="-1" strike="noStrike">
              <a:latin typeface="Arial"/>
            </a:endParaRPr>
          </a:p>
        </p:txBody>
      </p:sp>
      <p:sp>
        <p:nvSpPr>
          <p:cNvPr id="165" name="PlaceHolder 5"/>
          <p:cNvSpPr>
            <a:spLocks noGrp="1"/>
          </p:cNvSpPr>
          <p:nvPr>
            <p:ph type="body"/>
          </p:nvPr>
        </p:nvSpPr>
        <p:spPr>
          <a:xfrm>
            <a:off x="515088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503640" y="1326240"/>
            <a:ext cx="2919960" cy="156816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3570120" y="1326240"/>
            <a:ext cx="2919960" cy="1568160"/>
          </a:xfrm>
          <a:prstGeom prst="rect">
            <a:avLst/>
          </a:prstGeom>
        </p:spPr>
        <p:txBody>
          <a:bodyPr lIns="0" rIns="0" tIns="0" bIns="0">
            <a:normAutofit/>
          </a:bodyPr>
          <a:p>
            <a:endParaRPr b="0" lang="en-US" sz="3200" spc="-1" strike="noStrike">
              <a:latin typeface="Arial"/>
            </a:endParaRPr>
          </a:p>
        </p:txBody>
      </p:sp>
      <p:sp>
        <p:nvSpPr>
          <p:cNvPr id="169" name="PlaceHolder 4"/>
          <p:cNvSpPr>
            <a:spLocks noGrp="1"/>
          </p:cNvSpPr>
          <p:nvPr>
            <p:ph type="body"/>
          </p:nvPr>
        </p:nvSpPr>
        <p:spPr>
          <a:xfrm>
            <a:off x="6636240" y="1326240"/>
            <a:ext cx="2919960" cy="1568160"/>
          </a:xfrm>
          <a:prstGeom prst="rect">
            <a:avLst/>
          </a:prstGeom>
        </p:spPr>
        <p:txBody>
          <a:bodyPr lIns="0" rIns="0" tIns="0" bIns="0">
            <a:normAutofit/>
          </a:bodyPr>
          <a:p>
            <a:endParaRPr b="0" lang="en-US" sz="3200" spc="-1" strike="noStrike">
              <a:latin typeface="Arial"/>
            </a:endParaRPr>
          </a:p>
        </p:txBody>
      </p:sp>
      <p:sp>
        <p:nvSpPr>
          <p:cNvPr id="170" name="PlaceHolder 5"/>
          <p:cNvSpPr>
            <a:spLocks noGrp="1"/>
          </p:cNvSpPr>
          <p:nvPr>
            <p:ph type="body"/>
          </p:nvPr>
        </p:nvSpPr>
        <p:spPr>
          <a:xfrm>
            <a:off x="503640" y="3043800"/>
            <a:ext cx="2919960" cy="1568160"/>
          </a:xfrm>
          <a:prstGeom prst="rect">
            <a:avLst/>
          </a:prstGeom>
        </p:spPr>
        <p:txBody>
          <a:bodyPr lIns="0" rIns="0" tIns="0" bIns="0">
            <a:normAutofit/>
          </a:bodyPr>
          <a:p>
            <a:endParaRPr b="0" lang="en-US" sz="3200" spc="-1" strike="noStrike">
              <a:latin typeface="Arial"/>
            </a:endParaRPr>
          </a:p>
        </p:txBody>
      </p:sp>
      <p:sp>
        <p:nvSpPr>
          <p:cNvPr id="171" name="PlaceHolder 6"/>
          <p:cNvSpPr>
            <a:spLocks noGrp="1"/>
          </p:cNvSpPr>
          <p:nvPr>
            <p:ph type="body"/>
          </p:nvPr>
        </p:nvSpPr>
        <p:spPr>
          <a:xfrm>
            <a:off x="3570120" y="3043800"/>
            <a:ext cx="2919960" cy="1568160"/>
          </a:xfrm>
          <a:prstGeom prst="rect">
            <a:avLst/>
          </a:prstGeom>
        </p:spPr>
        <p:txBody>
          <a:bodyPr lIns="0" rIns="0" tIns="0" bIns="0">
            <a:normAutofit/>
          </a:bodyPr>
          <a:p>
            <a:endParaRPr b="0" lang="en-US" sz="3200" spc="-1" strike="noStrike">
              <a:latin typeface="Arial"/>
            </a:endParaRPr>
          </a:p>
        </p:txBody>
      </p:sp>
      <p:sp>
        <p:nvSpPr>
          <p:cNvPr id="172" name="PlaceHolder 7"/>
          <p:cNvSpPr>
            <a:spLocks noGrp="1"/>
          </p:cNvSpPr>
          <p:nvPr>
            <p:ph type="body"/>
          </p:nvPr>
        </p:nvSpPr>
        <p:spPr>
          <a:xfrm>
            <a:off x="6636240" y="3043800"/>
            <a:ext cx="29199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3640" y="225720"/>
            <a:ext cx="906876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0880" y="1326240"/>
            <a:ext cx="4425480" cy="32878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0364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503640" y="1326240"/>
            <a:ext cx="4425480" cy="32878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150880" y="3043800"/>
            <a:ext cx="44254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3640" y="225720"/>
            <a:ext cx="9068760" cy="94644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503640" y="1326240"/>
            <a:ext cx="4425480" cy="156816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150880" y="1326240"/>
            <a:ext cx="4425480" cy="156816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503640" y="3043800"/>
            <a:ext cx="9068760" cy="15681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3640" y="225720"/>
            <a:ext cx="906876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3640" y="1326240"/>
            <a:ext cx="9068760" cy="3287880"/>
          </a:xfrm>
          <a:prstGeom prst="rect">
            <a:avLst/>
          </a:prstGeom>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48"/>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1"/>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1"/>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1"/>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1"/>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 name="PlaceHolder 3"/>
          <p:cNvSpPr>
            <a:spLocks noGrp="1"/>
          </p:cNvSpPr>
          <p:nvPr>
            <p:ph type="dt"/>
          </p:nvPr>
        </p:nvSpPr>
        <p:spPr>
          <a:xfrm>
            <a:off x="503640" y="5164560"/>
            <a:ext cx="2347560" cy="390600"/>
          </a:xfrm>
          <a:prstGeom prst="rect">
            <a:avLst/>
          </a:prstGeom>
        </p:spPr>
        <p:txBody>
          <a:bodyPr lIns="0" rIns="0" tIns="0" bIns="0"/>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5920" y="5164560"/>
            <a:ext cx="3193920" cy="390600"/>
          </a:xfrm>
          <a:prstGeom prst="rect">
            <a:avLst/>
          </a:prstGeom>
        </p:spPr>
        <p:txBody>
          <a:bodyPr lIns="0" rIns="0" tIns="0" bIns="0"/>
          <a:p>
            <a:pPr algn="ct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4840" y="5164560"/>
            <a:ext cx="2347560" cy="390600"/>
          </a:xfrm>
          <a:prstGeom prst="rect">
            <a:avLst/>
          </a:prstGeom>
        </p:spPr>
        <p:txBody>
          <a:bodyPr lIns="0" rIns="0" tIns="0" bIns="0"/>
          <a:p>
            <a:pPr algn="r"/>
            <a:fld id="{48791F6E-9258-494D-A5AE-3A2AD956479B}" type="slidenum">
              <a:rPr b="0" lang="en-US" sz="1400" spc="-1" strike="noStrike">
                <a:latin typeface="Times New Roman"/>
              </a:rPr>
              <a:t>&lt;number&gt;</a:t>
            </a:fld>
            <a:endParaRPr b="0" lang="en-US" sz="1400" spc="-1" strike="noStrike">
              <a:latin typeface="Times New Roman"/>
            </a:endParaRPr>
          </a:p>
        </p:txBody>
      </p:sp>
      <p:pic>
        <p:nvPicPr>
          <p:cNvPr id="5" name="" descr=""/>
          <p:cNvPicPr/>
          <p:nvPr/>
        </p:nvPicPr>
        <p:blipFill>
          <a:blip r:embed="rId2">
            <a:alphaModFix amt="50000"/>
          </a:blip>
          <a:stretch/>
        </p:blipFill>
        <p:spPr>
          <a:xfrm>
            <a:off x="107640" y="72000"/>
            <a:ext cx="2158560" cy="41004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title"/>
          </p:nvPr>
        </p:nvSpPr>
        <p:spPr>
          <a:xfrm>
            <a:off x="503640" y="226080"/>
            <a:ext cx="9068400" cy="94608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3" name="PlaceHolder 2"/>
          <p:cNvSpPr>
            <a:spLocks noGrp="1"/>
          </p:cNvSpPr>
          <p:nvPr>
            <p:ph type="body"/>
          </p:nvPr>
        </p:nvSpPr>
        <p:spPr>
          <a:xfrm>
            <a:off x="503640" y="1326600"/>
            <a:ext cx="906840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44" name="PlaceHolder 3"/>
          <p:cNvSpPr>
            <a:spLocks noGrp="1"/>
          </p:cNvSpPr>
          <p:nvPr>
            <p:ph type="dt"/>
          </p:nvPr>
        </p:nvSpPr>
        <p:spPr>
          <a:xfrm>
            <a:off x="503640" y="5164560"/>
            <a:ext cx="2347200" cy="390600"/>
          </a:xfrm>
          <a:prstGeom prst="rect">
            <a:avLst/>
          </a:prstGeom>
        </p:spPr>
        <p:txBody>
          <a:bodyPr lIns="0" rIns="0" tIns="0" bIns="0"/>
          <a:p>
            <a:r>
              <a:rPr b="0" lang="en-US" sz="1400" spc="-1" strike="noStrike">
                <a:latin typeface="Times New Roman"/>
              </a:rPr>
              <a:t>&lt;date/time&gt;</a:t>
            </a:r>
            <a:endParaRPr b="0" lang="en-US" sz="1400" spc="-1" strike="noStrike">
              <a:latin typeface="Times New Roman"/>
            </a:endParaRPr>
          </a:p>
        </p:txBody>
      </p:sp>
      <p:sp>
        <p:nvSpPr>
          <p:cNvPr id="45" name="PlaceHolder 4"/>
          <p:cNvSpPr>
            <a:spLocks noGrp="1"/>
          </p:cNvSpPr>
          <p:nvPr>
            <p:ph type="ftr"/>
          </p:nvPr>
        </p:nvSpPr>
        <p:spPr>
          <a:xfrm>
            <a:off x="3445920" y="5164560"/>
            <a:ext cx="3193920" cy="390600"/>
          </a:xfrm>
          <a:prstGeom prst="rect">
            <a:avLst/>
          </a:prstGeom>
        </p:spPr>
        <p:txBody>
          <a:bodyPr lIns="0" rIns="0" tIns="0" bIns="0"/>
          <a:p>
            <a:pPr algn="ctr"/>
            <a:r>
              <a:rPr b="0" lang="en-US" sz="1400" spc="-1" strike="noStrike">
                <a:latin typeface="Times New Roman"/>
              </a:rPr>
              <a:t>&lt;footer&gt;</a:t>
            </a:r>
            <a:endParaRPr b="0" lang="en-US" sz="1400" spc="-1" strike="noStrike">
              <a:latin typeface="Times New Roman"/>
            </a:endParaRPr>
          </a:p>
        </p:txBody>
      </p:sp>
      <p:sp>
        <p:nvSpPr>
          <p:cNvPr id="46" name="PlaceHolder 5"/>
          <p:cNvSpPr>
            <a:spLocks noGrp="1"/>
          </p:cNvSpPr>
          <p:nvPr>
            <p:ph type="sldNum"/>
          </p:nvPr>
        </p:nvSpPr>
        <p:spPr>
          <a:xfrm>
            <a:off x="7224840" y="5164560"/>
            <a:ext cx="2347200" cy="390600"/>
          </a:xfrm>
          <a:prstGeom prst="rect">
            <a:avLst/>
          </a:prstGeom>
        </p:spPr>
        <p:txBody>
          <a:bodyPr lIns="0" rIns="0" tIns="0" bIns="0"/>
          <a:p>
            <a:pPr algn="r"/>
            <a:fld id="{70952C5F-2085-4366-AC29-1C12B5DA14F2}" type="slidenum">
              <a:rPr b="0" lang="en-US" sz="1400" spc="-1" strike="noStrike">
                <a:latin typeface="Times New Roman"/>
              </a:rPr>
              <a:t>&lt;number&gt;</a:t>
            </a:fld>
            <a:endParaRPr b="0" lang="en-US" sz="1400" spc="-1" strike="noStrike">
              <a:latin typeface="Times New Roman"/>
            </a:endParaRPr>
          </a:p>
        </p:txBody>
      </p:sp>
      <p:sp>
        <p:nvSpPr>
          <p:cNvPr id="47" name="TextShape 6"/>
          <p:cNvSpPr txBox="1"/>
          <p:nvPr/>
        </p:nvSpPr>
        <p:spPr>
          <a:xfrm>
            <a:off x="503640" y="5164920"/>
            <a:ext cx="2347560" cy="390600"/>
          </a:xfrm>
          <a:prstGeom prst="rect">
            <a:avLst/>
          </a:prstGeom>
          <a:noFill/>
          <a:ln>
            <a:noFill/>
          </a:ln>
        </p:spPr>
        <p:txBody>
          <a:bodyPr lIns="0" rIns="0" tIns="0" bIns="0"/>
          <a:p>
            <a:r>
              <a:rPr b="0" lang="en-US" sz="1400" spc="-1" strike="noStrike">
                <a:latin typeface="Times New Roman"/>
              </a:rPr>
              <a:t>&lt;date/time&gt;</a:t>
            </a:r>
            <a:endParaRPr b="0" lang="en-US" sz="1400" spc="-1" strike="noStrike">
              <a:latin typeface="Times New Roman"/>
            </a:endParaRPr>
          </a:p>
        </p:txBody>
      </p:sp>
      <p:sp>
        <p:nvSpPr>
          <p:cNvPr id="48" name="TextShape 7"/>
          <p:cNvSpPr txBox="1"/>
          <p:nvPr/>
        </p:nvSpPr>
        <p:spPr>
          <a:xfrm>
            <a:off x="3445920" y="5164920"/>
            <a:ext cx="3193920" cy="390600"/>
          </a:xfrm>
          <a:prstGeom prst="rect">
            <a:avLst/>
          </a:prstGeom>
          <a:noFill/>
          <a:ln>
            <a:noFill/>
          </a:ln>
        </p:spPr>
        <p:txBody>
          <a:bodyPr lIns="0" rIns="0" tIns="0" bIns="0"/>
          <a:p>
            <a:pPr algn="ctr"/>
            <a:r>
              <a:rPr b="0" lang="en-US" sz="1400" spc="-1" strike="noStrike">
                <a:latin typeface="Times New Roman"/>
              </a:rPr>
              <a:t>&lt;footer&gt;</a:t>
            </a:r>
            <a:endParaRPr b="0" lang="en-US" sz="1400" spc="-1" strike="noStrike">
              <a:latin typeface="Times New Roman"/>
            </a:endParaRPr>
          </a:p>
        </p:txBody>
      </p:sp>
      <p:sp>
        <p:nvSpPr>
          <p:cNvPr id="49" name="TextShape 8"/>
          <p:cNvSpPr txBox="1"/>
          <p:nvPr/>
        </p:nvSpPr>
        <p:spPr>
          <a:xfrm>
            <a:off x="7224840" y="5164920"/>
            <a:ext cx="2347560" cy="390600"/>
          </a:xfrm>
          <a:prstGeom prst="rect">
            <a:avLst/>
          </a:prstGeom>
          <a:noFill/>
          <a:ln>
            <a:noFill/>
          </a:ln>
        </p:spPr>
        <p:txBody>
          <a:bodyPr lIns="0" rIns="0" tIns="0" bIns="0"/>
          <a:p>
            <a:pPr algn="r"/>
            <a:fld id="{044780E6-7D3A-45FB-8400-2BCD1CC60599}" type="slidenum">
              <a:rPr b="0" lang="en-US" sz="1400" spc="-1" strike="noStrike">
                <a:latin typeface="Times New Roman"/>
              </a:rPr>
              <a:t>&lt;number&gt;</a:t>
            </a:fld>
            <a:endParaRPr b="0" lang="en-US" sz="1400" spc="-1" strike="noStrike">
              <a:latin typeface="Times New Roman"/>
            </a:endParaRPr>
          </a:p>
        </p:txBody>
      </p:sp>
      <p:sp>
        <p:nvSpPr>
          <p:cNvPr id="50" name="CustomShape 9"/>
          <p:cNvSpPr/>
          <p:nvPr/>
        </p:nvSpPr>
        <p:spPr>
          <a:xfrm>
            <a:off x="0" y="4335120"/>
            <a:ext cx="10076760" cy="1334880"/>
          </a:xfrm>
          <a:prstGeom prst="rect">
            <a:avLst/>
          </a:prstGeom>
          <a:gradFill rotWithShape="0">
            <a:gsLst>
              <a:gs pos="0">
                <a:srgbClr val="000000"/>
              </a:gs>
              <a:gs pos="100000">
                <a:srgbClr val="666666"/>
              </a:gs>
            </a:gsLst>
            <a:lin ang="5400000"/>
          </a:gradFill>
          <a:ln>
            <a:noFill/>
          </a:ln>
        </p:spPr>
        <p:style>
          <a:lnRef idx="0"/>
          <a:fillRef idx="0"/>
          <a:effectRef idx="0"/>
          <a:fontRef idx="minor"/>
        </p:style>
      </p:sp>
      <p:pic>
        <p:nvPicPr>
          <p:cNvPr id="51" name="" descr=""/>
          <p:cNvPicPr/>
          <p:nvPr/>
        </p:nvPicPr>
        <p:blipFill>
          <a:blip r:embed="rId2"/>
          <a:stretch/>
        </p:blipFill>
        <p:spPr>
          <a:xfrm>
            <a:off x="-9000" y="4316760"/>
            <a:ext cx="10095120" cy="1014840"/>
          </a:xfrm>
          <a:prstGeom prst="rect">
            <a:avLst/>
          </a:prstGeom>
          <a:ln>
            <a:noFill/>
          </a:ln>
        </p:spPr>
      </p:pic>
      <p:pic>
        <p:nvPicPr>
          <p:cNvPr id="52" name="" descr=""/>
          <p:cNvPicPr/>
          <p:nvPr/>
        </p:nvPicPr>
        <p:blipFill>
          <a:blip r:embed="rId3">
            <a:alphaModFix amt="50000"/>
          </a:blip>
          <a:stretch/>
        </p:blipFill>
        <p:spPr>
          <a:xfrm>
            <a:off x="107280" y="72000"/>
            <a:ext cx="2158560" cy="410040"/>
          </a:xfrm>
          <a:prstGeom prst="rect">
            <a:avLst/>
          </a:prstGeom>
          <a:ln>
            <a:noFill/>
          </a:ln>
        </p:spPr>
      </p:pic>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503640" y="226080"/>
            <a:ext cx="9068400" cy="94608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90" name="PlaceHolder 2"/>
          <p:cNvSpPr>
            <a:spLocks noGrp="1"/>
          </p:cNvSpPr>
          <p:nvPr>
            <p:ph type="body"/>
          </p:nvPr>
        </p:nvSpPr>
        <p:spPr>
          <a:xfrm>
            <a:off x="503640" y="1326600"/>
            <a:ext cx="906840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91" name="PlaceHolder 3"/>
          <p:cNvSpPr>
            <a:spLocks noGrp="1"/>
          </p:cNvSpPr>
          <p:nvPr>
            <p:ph type="dt"/>
          </p:nvPr>
        </p:nvSpPr>
        <p:spPr>
          <a:xfrm>
            <a:off x="503640" y="5164560"/>
            <a:ext cx="2347200" cy="390600"/>
          </a:xfrm>
          <a:prstGeom prst="rect">
            <a:avLst/>
          </a:prstGeom>
        </p:spPr>
        <p:txBody>
          <a:bodyPr lIns="0" rIns="0" tIns="0" bIns="0"/>
          <a:p>
            <a:r>
              <a:rPr b="0" lang="en-US" sz="1400" spc="-1" strike="noStrike">
                <a:latin typeface="Times New Roman"/>
              </a:rPr>
              <a:t>&lt;date/time&gt;</a:t>
            </a:r>
            <a:endParaRPr b="0" lang="en-US" sz="1400" spc="-1" strike="noStrike">
              <a:latin typeface="Times New Roman"/>
            </a:endParaRPr>
          </a:p>
        </p:txBody>
      </p:sp>
      <p:sp>
        <p:nvSpPr>
          <p:cNvPr id="92" name="PlaceHolder 4"/>
          <p:cNvSpPr>
            <a:spLocks noGrp="1"/>
          </p:cNvSpPr>
          <p:nvPr>
            <p:ph type="ftr"/>
          </p:nvPr>
        </p:nvSpPr>
        <p:spPr>
          <a:xfrm>
            <a:off x="3445920" y="5164560"/>
            <a:ext cx="3193920" cy="390600"/>
          </a:xfrm>
          <a:prstGeom prst="rect">
            <a:avLst/>
          </a:prstGeom>
        </p:spPr>
        <p:txBody>
          <a:bodyPr lIns="0" rIns="0" tIns="0" bIns="0"/>
          <a:p>
            <a:pPr algn="ctr"/>
            <a:r>
              <a:rPr b="0" lang="en-US" sz="1400" spc="-1" strike="noStrike">
                <a:latin typeface="Times New Roman"/>
              </a:rPr>
              <a:t>&lt;footer&gt;</a:t>
            </a:r>
            <a:endParaRPr b="0" lang="en-US" sz="1400" spc="-1" strike="noStrike">
              <a:latin typeface="Times New Roman"/>
            </a:endParaRPr>
          </a:p>
        </p:txBody>
      </p:sp>
      <p:sp>
        <p:nvSpPr>
          <p:cNvPr id="93" name="PlaceHolder 5"/>
          <p:cNvSpPr>
            <a:spLocks noGrp="1"/>
          </p:cNvSpPr>
          <p:nvPr>
            <p:ph type="sldNum"/>
          </p:nvPr>
        </p:nvSpPr>
        <p:spPr>
          <a:xfrm>
            <a:off x="7224840" y="5164560"/>
            <a:ext cx="2347200" cy="390600"/>
          </a:xfrm>
          <a:prstGeom prst="rect">
            <a:avLst/>
          </a:prstGeom>
        </p:spPr>
        <p:txBody>
          <a:bodyPr lIns="0" rIns="0" tIns="0" bIns="0"/>
          <a:p>
            <a:pPr algn="r"/>
            <a:fld id="{CC47D008-040B-487C-8231-C1803ED65E4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CustomShape 1"/>
          <p:cNvSpPr/>
          <p:nvPr/>
        </p:nvSpPr>
        <p:spPr>
          <a:xfrm>
            <a:off x="0" y="0"/>
            <a:ext cx="10076400" cy="537120"/>
          </a:xfrm>
          <a:prstGeom prst="rect">
            <a:avLst/>
          </a:prstGeom>
          <a:solidFill>
            <a:srgbClr val="e9edee"/>
          </a:solidFill>
          <a:ln>
            <a:noFill/>
          </a:ln>
        </p:spPr>
        <p:style>
          <a:lnRef idx="0"/>
          <a:fillRef idx="0"/>
          <a:effectRef idx="0"/>
          <a:fontRef idx="minor"/>
        </p:style>
      </p:sp>
      <p:grpSp>
        <p:nvGrpSpPr>
          <p:cNvPr id="131" name="Group 2"/>
          <p:cNvGrpSpPr/>
          <p:nvPr/>
        </p:nvGrpSpPr>
        <p:grpSpPr>
          <a:xfrm>
            <a:off x="915120" y="1313280"/>
            <a:ext cx="821160" cy="50040"/>
            <a:chOff x="915120" y="1313280"/>
            <a:chExt cx="821160" cy="50040"/>
          </a:xfrm>
        </p:grpSpPr>
        <p:sp>
          <p:nvSpPr>
            <p:cNvPr id="132" name="CustomShape 3"/>
            <p:cNvSpPr/>
            <p:nvPr/>
          </p:nvSpPr>
          <p:spPr>
            <a:xfrm rot="16200000">
              <a:off x="1505880" y="1132920"/>
              <a:ext cx="50040" cy="410400"/>
            </a:xfrm>
            <a:prstGeom prst="rect">
              <a:avLst/>
            </a:prstGeom>
            <a:solidFill>
              <a:srgbClr val="eb5600"/>
            </a:solidFill>
            <a:ln>
              <a:noFill/>
            </a:ln>
          </p:spPr>
          <p:style>
            <a:lnRef idx="0"/>
            <a:fillRef idx="0"/>
            <a:effectRef idx="0"/>
            <a:fontRef idx="minor"/>
          </p:style>
        </p:sp>
        <p:sp>
          <p:nvSpPr>
            <p:cNvPr id="133" name="CustomShape 4"/>
            <p:cNvSpPr/>
            <p:nvPr/>
          </p:nvSpPr>
          <p:spPr>
            <a:xfrm rot="16200000">
              <a:off x="1096920" y="1131480"/>
              <a:ext cx="50040" cy="413640"/>
            </a:xfrm>
            <a:prstGeom prst="rect">
              <a:avLst/>
            </a:prstGeom>
            <a:solidFill>
              <a:srgbClr val="1a9988"/>
            </a:solidFill>
            <a:ln>
              <a:noFill/>
            </a:ln>
          </p:spPr>
          <p:style>
            <a:lnRef idx="0"/>
            <a:fillRef idx="0"/>
            <a:effectRef idx="0"/>
            <a:fontRef idx="minor"/>
          </p:style>
        </p:sp>
      </p:grpSp>
      <p:sp>
        <p:nvSpPr>
          <p:cNvPr id="134" name="PlaceHolder 5"/>
          <p:cNvSpPr>
            <a:spLocks noGrp="1"/>
          </p:cNvSpPr>
          <p:nvPr>
            <p:ph type="title"/>
          </p:nvPr>
        </p:nvSpPr>
        <p:spPr>
          <a:xfrm>
            <a:off x="803520" y="1453320"/>
            <a:ext cx="8472960" cy="589680"/>
          </a:xfrm>
          <a:prstGeom prst="rect">
            <a:avLst/>
          </a:prstGeom>
        </p:spPr>
        <p:txBody>
          <a:bodyPr tIns="91440" bIns="91440"/>
          <a:p>
            <a:endParaRPr b="0" lang="en-US" sz="1700" spc="-1" strike="noStrike">
              <a:solidFill>
                <a:srgbClr val="000000"/>
              </a:solidFill>
              <a:latin typeface="Arial"/>
            </a:endParaRPr>
          </a:p>
        </p:txBody>
      </p:sp>
      <p:sp>
        <p:nvSpPr>
          <p:cNvPr id="135" name="PlaceHolder 6"/>
          <p:cNvSpPr>
            <a:spLocks noGrp="1"/>
          </p:cNvSpPr>
          <p:nvPr>
            <p:ph type="body"/>
          </p:nvPr>
        </p:nvSpPr>
        <p:spPr>
          <a:xfrm>
            <a:off x="803520" y="2291400"/>
            <a:ext cx="8472960" cy="2491920"/>
          </a:xfrm>
          <a:prstGeom prst="rect">
            <a:avLst/>
          </a:prstGeom>
        </p:spPr>
        <p:txBody>
          <a:bodyPr lIns="0" rIns="0" tIns="0" bIns="0">
            <a:normAutofit/>
          </a:bodyPr>
          <a:p>
            <a:pPr marL="432000" indent="-324000">
              <a:spcBef>
                <a:spcPts val="1559"/>
              </a:spcBef>
              <a:buClr>
                <a:srgbClr val="000000"/>
              </a:buClr>
              <a:buSzPct val="45000"/>
              <a:buFont typeface="Wingdings" charset="2"/>
              <a:buChar char=""/>
            </a:pPr>
            <a:r>
              <a:rPr b="0" lang="en-US" sz="1540" spc="-1" strike="noStrike">
                <a:solidFill>
                  <a:srgbClr val="000000"/>
                </a:solidFill>
                <a:latin typeface="Arial"/>
              </a:rPr>
              <a:t>Click to edit the outline text format</a:t>
            </a:r>
            <a:endParaRPr b="0" lang="en-US" sz="1540" spc="-1" strike="noStrike">
              <a:solidFill>
                <a:srgbClr val="000000"/>
              </a:solidFill>
              <a:latin typeface="Arial"/>
            </a:endParaRPr>
          </a:p>
          <a:p>
            <a:pPr lvl="1" marL="864000" indent="-324000">
              <a:spcBef>
                <a:spcPts val="1247"/>
              </a:spcBef>
              <a:buClr>
                <a:srgbClr val="000000"/>
              </a:buClr>
              <a:buSzPct val="75000"/>
              <a:buFont typeface="Symbol" charset="2"/>
              <a:buChar char=""/>
            </a:pPr>
            <a:r>
              <a:rPr b="0" lang="en-US" sz="1540" spc="-1" strike="noStrike">
                <a:solidFill>
                  <a:srgbClr val="000000"/>
                </a:solidFill>
                <a:latin typeface="Arial"/>
              </a:rPr>
              <a:t>Second Outline Level</a:t>
            </a:r>
            <a:endParaRPr b="0" lang="en-US" sz="1540" spc="-1" strike="noStrike">
              <a:solidFill>
                <a:srgbClr val="000000"/>
              </a:solidFill>
              <a:latin typeface="Arial"/>
            </a:endParaRPr>
          </a:p>
          <a:p>
            <a:pPr lvl="2" marL="1296000" indent="-288000">
              <a:spcBef>
                <a:spcPts val="935"/>
              </a:spcBef>
              <a:buClr>
                <a:srgbClr val="000000"/>
              </a:buClr>
              <a:buSzPct val="45000"/>
              <a:buFont typeface="Wingdings" charset="2"/>
              <a:buChar char=""/>
            </a:pPr>
            <a:r>
              <a:rPr b="0" lang="en-US" sz="1540" spc="-1" strike="noStrike">
                <a:solidFill>
                  <a:srgbClr val="000000"/>
                </a:solidFill>
                <a:latin typeface="Arial"/>
              </a:rPr>
              <a:t>Third Outline Level</a:t>
            </a:r>
            <a:endParaRPr b="0" lang="en-US" sz="1540" spc="-1" strike="noStrike">
              <a:solidFill>
                <a:srgbClr val="000000"/>
              </a:solidFill>
              <a:latin typeface="Arial"/>
            </a:endParaRPr>
          </a:p>
          <a:p>
            <a:pPr lvl="3" marL="1728000" indent="-216000">
              <a:spcBef>
                <a:spcPts val="624"/>
              </a:spcBef>
              <a:buClr>
                <a:srgbClr val="000000"/>
              </a:buClr>
              <a:buSzPct val="75000"/>
              <a:buFont typeface="Symbol" charset="2"/>
              <a:buChar char=""/>
            </a:pPr>
            <a:r>
              <a:rPr b="0" lang="en-US" sz="1540" spc="-1" strike="noStrike">
                <a:solidFill>
                  <a:srgbClr val="000000"/>
                </a:solidFill>
                <a:latin typeface="Arial"/>
              </a:rPr>
              <a:t>Fourth Outline Level</a:t>
            </a:r>
            <a:endParaRPr b="0" lang="en-US" sz="1540" spc="-1" strike="noStrike">
              <a:solidFill>
                <a:srgbClr val="000000"/>
              </a:solidFill>
              <a:latin typeface="Arial"/>
            </a:endParaRPr>
          </a:p>
          <a:p>
            <a:pPr lvl="4" marL="2160000" indent="-216000">
              <a:spcBef>
                <a:spcPts val="312"/>
              </a:spcBef>
              <a:buClr>
                <a:srgbClr val="000000"/>
              </a:buClr>
              <a:buSzPct val="45000"/>
              <a:buFont typeface="Wingdings" charset="2"/>
              <a:buChar char=""/>
            </a:pPr>
            <a:r>
              <a:rPr b="0" lang="en-US" sz="2210" spc="-1" strike="noStrike">
                <a:solidFill>
                  <a:srgbClr val="000000"/>
                </a:solidFill>
                <a:latin typeface="Arial"/>
              </a:rPr>
              <a:t>Fifth Outline Level</a:t>
            </a:r>
            <a:endParaRPr b="0" lang="en-US" sz="2210" spc="-1" strike="noStrike">
              <a:solidFill>
                <a:srgbClr val="000000"/>
              </a:solidFill>
              <a:latin typeface="Arial"/>
            </a:endParaRPr>
          </a:p>
          <a:p>
            <a:pPr lvl="5" marL="2592000" indent="-216000">
              <a:spcBef>
                <a:spcPts val="312"/>
              </a:spcBef>
              <a:buClr>
                <a:srgbClr val="000000"/>
              </a:buClr>
              <a:buSzPct val="45000"/>
              <a:buFont typeface="Wingdings" charset="2"/>
              <a:buChar char=""/>
            </a:pPr>
            <a:r>
              <a:rPr b="0" lang="en-US" sz="2210" spc="-1" strike="noStrike">
                <a:solidFill>
                  <a:srgbClr val="000000"/>
                </a:solidFill>
                <a:latin typeface="Arial"/>
              </a:rPr>
              <a:t>Sixth Outline Level</a:t>
            </a:r>
            <a:endParaRPr b="0" lang="en-US" sz="2210" spc="-1" strike="noStrike">
              <a:solidFill>
                <a:srgbClr val="000000"/>
              </a:solidFill>
              <a:latin typeface="Arial"/>
            </a:endParaRPr>
          </a:p>
          <a:p>
            <a:pPr lvl="6" marL="3024000" indent="-216000">
              <a:spcBef>
                <a:spcPts val="312"/>
              </a:spcBef>
              <a:buClr>
                <a:srgbClr val="000000"/>
              </a:buClr>
              <a:buSzPct val="45000"/>
              <a:buFont typeface="Wingdings" charset="2"/>
              <a:buChar char=""/>
            </a:pPr>
            <a:r>
              <a:rPr b="0" lang="en-US" sz="2210" spc="-1" strike="noStrike">
                <a:solidFill>
                  <a:srgbClr val="000000"/>
                </a:solidFill>
                <a:latin typeface="Arial"/>
              </a:rPr>
              <a:t>Seventh Outline Level</a:t>
            </a:r>
            <a:endParaRPr b="0" lang="en-US" sz="2210" spc="-1" strike="noStrike">
              <a:solidFill>
                <a:srgbClr val="000000"/>
              </a:solidFill>
              <a:latin typeface="Arial"/>
            </a:endParaRPr>
          </a:p>
        </p:txBody>
      </p:sp>
      <p:sp>
        <p:nvSpPr>
          <p:cNvPr id="136" name="PlaceHolder 7"/>
          <p:cNvSpPr>
            <a:spLocks noGrp="1"/>
          </p:cNvSpPr>
          <p:nvPr>
            <p:ph type="sldNum"/>
          </p:nvPr>
        </p:nvSpPr>
        <p:spPr>
          <a:xfrm>
            <a:off x="9406800" y="5235120"/>
            <a:ext cx="604080" cy="433440"/>
          </a:xfrm>
          <a:prstGeom prst="rect">
            <a:avLst/>
          </a:prstGeom>
        </p:spPr>
        <p:txBody>
          <a:bodyPr tIns="91440" bIns="91440" anchor="ctr"/>
          <a:p>
            <a:pPr algn="r">
              <a:lnSpc>
                <a:spcPct val="100000"/>
              </a:lnSpc>
            </a:pPr>
            <a:fld id="{2BFD7A9F-D938-4B18-85B9-9F6A53660DAD}" type="slidenum">
              <a:rPr b="0" lang="en-US" sz="1000" spc="-1" strike="noStrike">
                <a:solidFill>
                  <a:srgbClr val="595959"/>
                </a:solidFill>
                <a:latin typeface="Lato"/>
                <a:ea typeface="Lat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0.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jpeg"/><Relationship Id="rId1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4.xml"/>
</Relationships>
</file>

<file path=ppt/slides/_rels/slide2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xml"/>
</Relationships>
</file>

<file path=ppt/slides/_rels/slide2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beagleboard.org/about" TargetMode="External"/><Relationship Id="rId3" Type="http://schemas.openxmlformats.org/officeDocument/2006/relationships/hyperlink" Target="https://creativecommons.org/licenses/by-sa/4.0/" TargetMode="External"/><Relationship Id="rId4" Type="http://schemas.openxmlformats.org/officeDocument/2006/relationships/slideLayout" Target="../slideLayouts/slideLayout14.xml"/>
</Relationships>
</file>

<file path=ppt/slides/_rels/slide3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hyperlink" Target="https://beagleboard.org/latest-images" TargetMode="External"/><Relationship Id="rId2"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5.xml"/>
</Relationships>
</file>

<file path=ppt/slides/_rels/slide3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5.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5.xml"/>
</Relationships>
</file>

<file path=ppt/slides/_rels/slide3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hyperlink" Target="http://www.ti.com/lit/pdf/spruh73" TargetMode="External"/><Relationship Id="rId2" Type="http://schemas.openxmlformats.org/officeDocument/2006/relationships/hyperlink" Target="http://www.ti.com/lit/ug/spruh73p/spruh73p.pdf" TargetMode="External"/><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slideLayout" Target="../slideLayouts/slideLayout39.xml"/>
</Relationships>
</file>

<file path=ppt/slides/_rels/slide45.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hyperlink" Target="http://www.ti.com/lit/ug/spruh73p/spruh73p.pdf" TargetMode="External"/><Relationship Id="rId3" Type="http://schemas.openxmlformats.org/officeDocument/2006/relationships/slideLayout" Target="../slideLayouts/slideLayout39.xml"/>
</Relationships>
</file>

<file path=ppt/slides/_rels/slide46.xml.rels><?xml version="1.0" encoding="UTF-8"?>
<Relationships xmlns="http://schemas.openxmlformats.org/package/2006/relationships"><Relationship Id="rId1" Type="http://schemas.openxmlformats.org/officeDocument/2006/relationships/hyperlink" Target="http://www.ti.com/lit/ug/spruh73p/spruh73p.pdf" TargetMode="External"/><Relationship Id="rId2" Type="http://schemas.openxmlformats.org/officeDocument/2006/relationships/slideLayout" Target="../slideLayouts/slideLayout39.xml"/>
</Relationships>
</file>

<file path=ppt/slides/_rels/slide47.xml.rels><?xml version="1.0" encoding="UTF-8"?>
<Relationships xmlns="http://schemas.openxmlformats.org/package/2006/relationships"><Relationship Id="rId1" Type="http://schemas.openxmlformats.org/officeDocument/2006/relationships/hyperlink" Target="https://www.denx.de/wiki/U-Boot" TargetMode="External"/><Relationship Id="rId2" Type="http://schemas.openxmlformats.org/officeDocument/2006/relationships/hyperlink" Target="http://git.denx.de/?p=u-boot.git;a=summary" TargetMode="External"/><Relationship Id="rId3" Type="http://schemas.openxmlformats.org/officeDocument/2006/relationships/hyperlink" Target="https://en.wikipedia.org/wiki/Das_U-Boot" TargetMode="External"/><Relationship Id="rId4" Type="http://schemas.openxmlformats.org/officeDocument/2006/relationships/slideLayout" Target="../slideLayouts/slideLayout3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54.xml.rels><?xml version="1.0" encoding="UTF-8"?>
<Relationships xmlns="http://schemas.openxmlformats.org/package/2006/relationships"><Relationship Id="rId1" Type="http://schemas.openxmlformats.org/officeDocument/2006/relationships/hyperlink" Target="http://www.ti.com/lit/ug/spruh73p/spruh73p.pdf" TargetMode="External"/><Relationship Id="rId2" Type="http://schemas.openxmlformats.org/officeDocument/2006/relationships/slideLayout" Target="../slideLayouts/slideLayout39.xml"/>
</Relationships>
</file>

<file path=ppt/slides/_rels/slide55.xml.rels><?xml version="1.0" encoding="UTF-8"?>
<Relationships xmlns="http://schemas.openxmlformats.org/package/2006/relationships"><Relationship Id="rId1" Type="http://schemas.openxmlformats.org/officeDocument/2006/relationships/hyperlink" Target="https://elinux.org/Beagleboard:BeagleBoneBlack_Debian#2017-11-05_-_Debian_9_.28Stretch.29_-_Weekly" TargetMode="External"/><Relationship Id="rId2" Type="http://schemas.openxmlformats.org/officeDocument/2006/relationships/hyperlink" Target="https://www.debian.org/" TargetMode="External"/><Relationship Id="rId3" Type="http://schemas.openxmlformats.org/officeDocument/2006/relationships/hyperlink" Target="https://github.com/beagleboard/image-builder" TargetMode="External"/><Relationship Id="rId4" Type="http://schemas.openxmlformats.org/officeDocument/2006/relationships/slideLayout" Target="../slideLayouts/slideLayout39.xml"/>
</Relationships>
</file>

<file path=ppt/slides/_rels/slide56.xml.rels><?xml version="1.0" encoding="UTF-8"?>
<Relationships xmlns="http://schemas.openxmlformats.org/package/2006/relationships"><Relationship Id="rId1" Type="http://schemas.openxmlformats.org/officeDocument/2006/relationships/hyperlink" Target="https://www.kernel.org/doc/Documentation/devicetree/bindings/eeprom/eeprom.txt" TargetMode="External"/><Relationship Id="rId2" Type="http://schemas.openxmlformats.org/officeDocument/2006/relationships/hyperlink" Target="https://github.com/RobertCNelson/dtb-rebuilder" TargetMode="External"/><Relationship Id="rId3" Type="http://schemas.openxmlformats.org/officeDocument/2006/relationships/hyperlink" Target="https://github.com/beagleboard/bb.org-overlays" TargetMode="External"/><Relationship Id="rId4" Type="http://schemas.openxmlformats.org/officeDocument/2006/relationships/slideLayout" Target="../slideLayouts/slideLayout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9.xml.rels><?xml version="1.0" encoding="UTF-8"?>
<Relationships xmlns="http://schemas.openxmlformats.org/package/2006/relationships"><Relationship Id="rId1" Type="http://schemas.openxmlformats.org/officeDocument/2006/relationships/hyperlink" Target="https://github.com/beagleboard/pocketbeagle/wiki/mikroBus&#8482;-Click-Boards" TargetMode="External"/><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hyperlink" Target="http://newcome.wordpress.com/2009/12/15/make-electronics-the-new-engineers-notebook/" TargetMode="External"/><Relationship Id="rId4" Type="http://schemas.openxmlformats.org/officeDocument/2006/relationships/hyperlink" Target="http://www.sandywalsh.com/2012_07_01_archive.html" TargetMode="External"/><Relationship Id="rId5"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1.xml.rels><?xml version="1.0" encoding="UTF-8"?>
<Relationships xmlns="http://schemas.openxmlformats.org/package/2006/relationships"><Relationship Id="rId1" Type="http://schemas.openxmlformats.org/officeDocument/2006/relationships/hyperlink" Target="http://blog.bela.io/2018/02/22/bela-mini-launch/" TargetMode="External"/><Relationship Id="rId2" Type="http://schemas.openxmlformats.org/officeDocument/2006/relationships/hyperlink" Target="http://bbb.io/+1fa14b" TargetMode="External"/><Relationship Id="rId3" Type="http://schemas.openxmlformats.org/officeDocument/2006/relationships/slideLayout" Target="../slideLayouts/slideLayout15.xml"/>
</Relationships>
</file>

<file path=ppt/slides/_rels/slide62.xml.rels><?xml version="1.0" encoding="UTF-8"?>
<Relationships xmlns="http://schemas.openxmlformats.org/package/2006/relationships"><Relationship Id="rId1" Type="http://schemas.openxmlformats.org/officeDocument/2006/relationships/hyperlink" Target="https://github.com/beagleboard/bb.org-overlays" TargetMode="External"/><Relationship Id="rId2" Type="http://schemas.openxmlformats.org/officeDocument/2006/relationships/hyperlink" Target="https://github.com/beagleboard/image-builder" TargetMode="External"/><Relationship Id="rId3" Type="http://schemas.openxmlformats.org/officeDocument/2006/relationships/hyperlink" Target="https://github.com/beagleboard/bone101" TargetMode="External"/><Relationship Id="rId4" Type="http://schemas.openxmlformats.org/officeDocument/2006/relationships/slideLayout" Target="../slideLayouts/slideLayout15.xml"/>
</Relationships>
</file>

<file path=ppt/slides/_rels/slide6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6.xml"/>
</Relationships>
</file>

<file path=ppt/slides/_rels/slide64.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hyperlink" Target="http://newcome.wordpress.com/2009/12/15/make-electronics-the-new-engineers-notebook/" TargetMode="External"/><Relationship Id="rId4" Type="http://schemas.openxmlformats.org/officeDocument/2006/relationships/hyperlink" Target="http://www.sandywalsh.com/2012_07_01_archive.html" TargetMode="External"/><Relationship Id="rId5"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hyperlink" Target="http://newcome.wordpress.com/2009/12/15/make-electronics-the-new-engineers-notebook/" TargetMode="External"/><Relationship Id="rId4" Type="http://schemas.openxmlformats.org/officeDocument/2006/relationships/hyperlink" Target="http://www.sandywalsh.com/2012_07_01_archive.html" TargetMode="External"/><Relationship Id="rId5"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173" name="" descr=""/>
          <p:cNvPicPr/>
          <p:nvPr/>
        </p:nvPicPr>
        <p:blipFill>
          <a:blip r:embed="rId2">
            <a:alphaModFix amt="50000"/>
          </a:blip>
          <a:stretch/>
        </p:blipFill>
        <p:spPr>
          <a:xfrm>
            <a:off x="0" y="4563000"/>
            <a:ext cx="10076760" cy="1106280"/>
          </a:xfrm>
          <a:prstGeom prst="rect">
            <a:avLst/>
          </a:prstGeom>
          <a:ln>
            <a:noFill/>
          </a:ln>
        </p:spPr>
      </p:pic>
      <p:sp>
        <p:nvSpPr>
          <p:cNvPr id="174" name="TextShape 1"/>
          <p:cNvSpPr txBox="1"/>
          <p:nvPr/>
        </p:nvSpPr>
        <p:spPr>
          <a:xfrm>
            <a:off x="503640" y="225720"/>
            <a:ext cx="9068760" cy="4388400"/>
          </a:xfrm>
          <a:prstGeom prst="rect">
            <a:avLst/>
          </a:prstGeom>
          <a:noFill/>
          <a:ln>
            <a:noFill/>
          </a:ln>
        </p:spPr>
        <p:txBody>
          <a:bodyPr lIns="0" rIns="0" tIns="0" bIns="0" anchor="ctr"/>
          <a:p>
            <a:pPr algn="ctr"/>
            <a:r>
              <a:rPr b="0" lang="en-US" sz="5400" spc="-1" strike="noStrike">
                <a:solidFill>
                  <a:srgbClr val="ffffff"/>
                </a:solidFill>
                <a:latin typeface="Arial"/>
              </a:rPr>
              <a:t>PocketBeagle TechLab Workshop</a:t>
            </a:r>
            <a:endParaRPr b="0" lang="en-US" sz="5400" spc="-1" strike="noStrike">
              <a:latin typeface="Arial"/>
            </a:endParaRPr>
          </a:p>
        </p:txBody>
      </p:sp>
      <p:pic>
        <p:nvPicPr>
          <p:cNvPr id="175" name="" descr=""/>
          <p:cNvPicPr/>
          <p:nvPr/>
        </p:nvPicPr>
        <p:blipFill>
          <a:blip r:embed="rId3">
            <a:alphaModFix amt="50000"/>
          </a:blip>
          <a:stretch/>
        </p:blipFill>
        <p:spPr>
          <a:xfrm>
            <a:off x="41760" y="5074560"/>
            <a:ext cx="2701440" cy="51300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504000" y="225720"/>
            <a:ext cx="9068760" cy="946440"/>
          </a:xfrm>
          <a:prstGeom prst="rect">
            <a:avLst/>
          </a:prstGeom>
          <a:noFill/>
          <a:ln>
            <a:noFill/>
          </a:ln>
        </p:spPr>
        <p:txBody>
          <a:bodyPr lIns="0" rIns="0" tIns="0" bIns="0" anchor="ctr"/>
          <a:p>
            <a:pPr algn="ctr"/>
            <a:r>
              <a:rPr b="0" lang="en-US" sz="4400" spc="-1" strike="noStrike">
                <a:latin typeface="Arial"/>
              </a:rPr>
              <a:t>Vision</a:t>
            </a:r>
            <a:endParaRPr b="0" lang="en-US" sz="4400" spc="-1" strike="noStrike">
              <a:latin typeface="Arial"/>
            </a:endParaRPr>
          </a:p>
        </p:txBody>
      </p:sp>
      <p:pic>
        <p:nvPicPr>
          <p:cNvPr id="207" name="" descr=""/>
          <p:cNvPicPr/>
          <p:nvPr/>
        </p:nvPicPr>
        <p:blipFill>
          <a:blip r:embed="rId1"/>
          <a:stretch/>
        </p:blipFill>
        <p:spPr>
          <a:xfrm>
            <a:off x="0" y="1361160"/>
            <a:ext cx="10076760" cy="3119400"/>
          </a:xfrm>
          <a:prstGeom prst="rect">
            <a:avLst/>
          </a:prstGeom>
          <a:ln>
            <a:noFill/>
          </a:ln>
        </p:spPr>
      </p:pic>
      <p:sp>
        <p:nvSpPr>
          <p:cNvPr id="208" name="TextShape 2"/>
          <p:cNvSpPr txBox="1"/>
          <p:nvPr/>
        </p:nvSpPr>
        <p:spPr>
          <a:xfrm>
            <a:off x="50400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Creating with electronics should be as easy as creating a web page</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Appliances are better than applications</a:t>
            </a:r>
            <a:endParaRPr b="0" lang="en-US" sz="3200" spc="-1" strike="noStrike">
              <a:latin typeface="Arial"/>
            </a:endParaRPr>
          </a:p>
        </p:txBody>
      </p:sp>
      <p:pic>
        <p:nvPicPr>
          <p:cNvPr id="209" name="" descr=""/>
          <p:cNvPicPr/>
          <p:nvPr/>
        </p:nvPicPr>
        <p:blipFill>
          <a:blip r:embed="rId2">
            <a:alphaModFix amt="50000"/>
          </a:blip>
          <a:stretch/>
        </p:blipFill>
        <p:spPr>
          <a:xfrm>
            <a:off x="91440" y="4663440"/>
            <a:ext cx="862920" cy="906840"/>
          </a:xfrm>
          <a:prstGeom prst="rect">
            <a:avLst/>
          </a:prstGeom>
          <a:ln>
            <a:noFill/>
          </a:ln>
        </p:spPr>
      </p:pic>
      <p:pic>
        <p:nvPicPr>
          <p:cNvPr id="210" name="" descr=""/>
          <p:cNvPicPr/>
          <p:nvPr/>
        </p:nvPicPr>
        <p:blipFill>
          <a:blip r:embed="rId3">
            <a:alphaModFix amt="50000"/>
          </a:blip>
          <a:stretch/>
        </p:blipFill>
        <p:spPr>
          <a:xfrm>
            <a:off x="8778240" y="4614120"/>
            <a:ext cx="1250640" cy="10821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504000" y="225720"/>
            <a:ext cx="9068760" cy="946440"/>
          </a:xfrm>
          <a:prstGeom prst="rect">
            <a:avLst/>
          </a:prstGeom>
          <a:noFill/>
          <a:ln>
            <a:noFill/>
          </a:ln>
        </p:spPr>
        <p:txBody>
          <a:bodyPr lIns="0" rIns="0" tIns="0" bIns="0" anchor="ctr"/>
          <a:p>
            <a:pPr algn="ctr"/>
            <a:r>
              <a:rPr b="0" lang="en-US" sz="4400" spc="-1" strike="noStrike">
                <a:latin typeface="Arial"/>
              </a:rPr>
              <a:t>Vision</a:t>
            </a:r>
            <a:endParaRPr b="0" lang="en-US" sz="4400" spc="-1" strike="noStrike">
              <a:latin typeface="Arial"/>
            </a:endParaRPr>
          </a:p>
        </p:txBody>
      </p:sp>
      <p:pic>
        <p:nvPicPr>
          <p:cNvPr id="212" name="" descr=""/>
          <p:cNvPicPr/>
          <p:nvPr/>
        </p:nvPicPr>
        <p:blipFill>
          <a:blip r:embed="rId1"/>
          <a:stretch/>
        </p:blipFill>
        <p:spPr>
          <a:xfrm>
            <a:off x="0" y="1361160"/>
            <a:ext cx="10076760" cy="3119400"/>
          </a:xfrm>
          <a:prstGeom prst="rect">
            <a:avLst/>
          </a:prstGeom>
          <a:ln>
            <a:noFill/>
          </a:ln>
        </p:spPr>
      </p:pic>
      <p:sp>
        <p:nvSpPr>
          <p:cNvPr id="213" name="TextShape 2"/>
          <p:cNvSpPr txBox="1"/>
          <p:nvPr/>
        </p:nvSpPr>
        <p:spPr>
          <a:xfrm>
            <a:off x="50400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Creating with electronics should be as easy as creating a web page</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Appliances are better than applications</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Open source software and hardware enable</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Collaboration on the problem</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Ability to understand and improve the fundamentals</a:t>
            </a:r>
            <a:endParaRPr b="0" lang="en-US" sz="2800" spc="-1" strike="noStrike">
              <a:latin typeface="Arial"/>
            </a:endParaRPr>
          </a:p>
        </p:txBody>
      </p:sp>
      <p:pic>
        <p:nvPicPr>
          <p:cNvPr id="214" name="" descr=""/>
          <p:cNvPicPr/>
          <p:nvPr/>
        </p:nvPicPr>
        <p:blipFill>
          <a:blip r:embed="rId2">
            <a:alphaModFix amt="50000"/>
          </a:blip>
          <a:stretch/>
        </p:blipFill>
        <p:spPr>
          <a:xfrm>
            <a:off x="91440" y="4663440"/>
            <a:ext cx="862920" cy="906840"/>
          </a:xfrm>
          <a:prstGeom prst="rect">
            <a:avLst/>
          </a:prstGeom>
          <a:ln>
            <a:noFill/>
          </a:ln>
        </p:spPr>
      </p:pic>
      <p:pic>
        <p:nvPicPr>
          <p:cNvPr id="215" name="" descr=""/>
          <p:cNvPicPr/>
          <p:nvPr/>
        </p:nvPicPr>
        <p:blipFill>
          <a:blip r:embed="rId3">
            <a:alphaModFix amt="50000"/>
          </a:blip>
          <a:stretch/>
        </p:blipFill>
        <p:spPr>
          <a:xfrm>
            <a:off x="8778240" y="4614120"/>
            <a:ext cx="1250640" cy="108216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Reality</a:t>
            </a:r>
            <a:endParaRPr b="0" lang="en-US" sz="4400" spc="-1" strike="noStrike">
              <a:latin typeface="Arial"/>
            </a:endParaRPr>
          </a:p>
        </p:txBody>
      </p:sp>
      <p:sp>
        <p:nvSpPr>
          <p:cNvPr id="217"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Boot-to-browser feels too limiting → booting to Debian distro</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Collaborative programming still complex → collaborate at the kernel</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Many possible development environments</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command-line/ssh, Cloud9 IDE, node-red, pureData, SuperCollider, LabView, Matlab, Eclipse, Visual Studio, Scratch, Blockly</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Domain specific approaches</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Machinekit/LinuxCNC, PLC, many IoT toolkits</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Many rapid sensor approaches: capes, mikroBus, Grove/Grove Zero, PMOD</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Many rapid build approaches: LEGO, printing/milling, Makeblock, Vex, various other aluminum kits</a:t>
            </a:r>
            <a:endParaRPr b="0" lang="en-US" sz="2800" spc="-1" strike="noStrike">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Approach</a:t>
            </a:r>
            <a:endParaRPr b="0" lang="en-US" sz="4400" spc="-1" strike="noStrike">
              <a:latin typeface="Arial"/>
            </a:endParaRPr>
          </a:p>
        </p:txBody>
      </p:sp>
      <p:sp>
        <p:nvSpPr>
          <p:cNvPr id="219"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Don’t try to boil the ocean</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We seek to engage the open source community</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Help where we can</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Blue supports Grove cables</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PocketBeagle supports mikroBus click pinout</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Many “BeagleBoard Compatible” devices targeting specific application areas</a:t>
            </a:r>
            <a:endParaRPr b="0" lang="en-US" sz="2800" spc="-1" strike="noStrike">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Board history</a:t>
            </a:r>
            <a:endParaRPr b="0" lang="en-US" sz="4400" spc="-1" strike="noStrike">
              <a:latin typeface="Arial"/>
            </a:endParaRPr>
          </a:p>
        </p:txBody>
      </p:sp>
      <p:pic>
        <p:nvPicPr>
          <p:cNvPr id="221" name="" descr=""/>
          <p:cNvPicPr/>
          <p:nvPr/>
        </p:nvPicPr>
        <p:blipFill>
          <a:blip r:embed="rId1">
            <a:alphaModFix amt="50000"/>
          </a:blip>
          <a:stretch/>
        </p:blipFill>
        <p:spPr>
          <a:xfrm>
            <a:off x="8994600" y="91440"/>
            <a:ext cx="972360" cy="357120"/>
          </a:xfrm>
          <a:prstGeom prst="rect">
            <a:avLst/>
          </a:prstGeom>
          <a:ln>
            <a:noFill/>
          </a:ln>
        </p:spPr>
      </p:pic>
      <p:pic>
        <p:nvPicPr>
          <p:cNvPr id="222" name="" descr=""/>
          <p:cNvPicPr/>
          <p:nvPr/>
        </p:nvPicPr>
        <p:blipFill>
          <a:blip r:embed="rId2">
            <a:alphaModFix amt="50000"/>
          </a:blip>
          <a:stretch/>
        </p:blipFill>
        <p:spPr>
          <a:xfrm>
            <a:off x="108000" y="72720"/>
            <a:ext cx="2158560" cy="410040"/>
          </a:xfrm>
          <a:prstGeom prst="rect">
            <a:avLst/>
          </a:prstGeom>
          <a:ln>
            <a:noFill/>
          </a:ln>
        </p:spPr>
      </p:pic>
      <p:pic>
        <p:nvPicPr>
          <p:cNvPr id="223" name="" descr=""/>
          <p:cNvPicPr/>
          <p:nvPr/>
        </p:nvPicPr>
        <p:blipFill>
          <a:blip r:embed="rId3">
            <a:alphaModFix amt="50000"/>
          </a:blip>
          <a:stretch/>
        </p:blipFill>
        <p:spPr>
          <a:xfrm>
            <a:off x="2892240" y="1202760"/>
            <a:ext cx="1036440" cy="1036440"/>
          </a:xfrm>
          <a:prstGeom prst="rect">
            <a:avLst/>
          </a:prstGeom>
          <a:ln>
            <a:noFill/>
          </a:ln>
        </p:spPr>
      </p:pic>
      <p:pic>
        <p:nvPicPr>
          <p:cNvPr id="224" name="" descr=""/>
          <p:cNvPicPr/>
          <p:nvPr/>
        </p:nvPicPr>
        <p:blipFill>
          <a:blip r:embed="rId4">
            <a:alphaModFix amt="50000"/>
          </a:blip>
          <a:stretch/>
        </p:blipFill>
        <p:spPr>
          <a:xfrm>
            <a:off x="4688280" y="1180800"/>
            <a:ext cx="1099800" cy="1108440"/>
          </a:xfrm>
          <a:prstGeom prst="rect">
            <a:avLst/>
          </a:prstGeom>
          <a:ln>
            <a:noFill/>
          </a:ln>
        </p:spPr>
      </p:pic>
      <p:pic>
        <p:nvPicPr>
          <p:cNvPr id="225" name="" descr=""/>
          <p:cNvPicPr/>
          <p:nvPr/>
        </p:nvPicPr>
        <p:blipFill>
          <a:blip r:embed="rId5">
            <a:alphaModFix amt="50000"/>
          </a:blip>
          <a:stretch/>
        </p:blipFill>
        <p:spPr>
          <a:xfrm>
            <a:off x="7132320" y="856800"/>
            <a:ext cx="1676880" cy="1455120"/>
          </a:xfrm>
          <a:prstGeom prst="rect">
            <a:avLst/>
          </a:prstGeom>
          <a:ln>
            <a:noFill/>
          </a:ln>
        </p:spPr>
      </p:pic>
      <p:pic>
        <p:nvPicPr>
          <p:cNvPr id="226" name="" descr=""/>
          <p:cNvPicPr/>
          <p:nvPr/>
        </p:nvPicPr>
        <p:blipFill>
          <a:blip r:embed="rId6">
            <a:alphaModFix amt="50000"/>
          </a:blip>
          <a:stretch/>
        </p:blipFill>
        <p:spPr>
          <a:xfrm>
            <a:off x="3792600" y="2447280"/>
            <a:ext cx="976320" cy="1047240"/>
          </a:xfrm>
          <a:prstGeom prst="rect">
            <a:avLst/>
          </a:prstGeom>
          <a:ln>
            <a:noFill/>
          </a:ln>
        </p:spPr>
      </p:pic>
      <p:pic>
        <p:nvPicPr>
          <p:cNvPr id="227" name="" descr=""/>
          <p:cNvPicPr/>
          <p:nvPr/>
        </p:nvPicPr>
        <p:blipFill>
          <a:blip r:embed="rId7">
            <a:alphaModFix amt="50000"/>
          </a:blip>
          <a:stretch/>
        </p:blipFill>
        <p:spPr>
          <a:xfrm>
            <a:off x="5394960" y="2591280"/>
            <a:ext cx="1188720" cy="828000"/>
          </a:xfrm>
          <a:prstGeom prst="rect">
            <a:avLst/>
          </a:prstGeom>
          <a:ln>
            <a:noFill/>
          </a:ln>
        </p:spPr>
      </p:pic>
      <p:pic>
        <p:nvPicPr>
          <p:cNvPr id="228" name="" descr=""/>
          <p:cNvPicPr/>
          <p:nvPr/>
        </p:nvPicPr>
        <p:blipFill>
          <a:blip r:embed="rId8">
            <a:alphaModFix amt="50000"/>
          </a:blip>
          <a:stretch/>
        </p:blipFill>
        <p:spPr>
          <a:xfrm>
            <a:off x="7040880" y="3372840"/>
            <a:ext cx="1726200" cy="1199160"/>
          </a:xfrm>
          <a:prstGeom prst="rect">
            <a:avLst/>
          </a:prstGeom>
          <a:ln>
            <a:noFill/>
          </a:ln>
        </p:spPr>
      </p:pic>
      <p:pic>
        <p:nvPicPr>
          <p:cNvPr id="229" name="" descr=""/>
          <p:cNvPicPr/>
          <p:nvPr/>
        </p:nvPicPr>
        <p:blipFill>
          <a:blip r:embed="rId9">
            <a:alphaModFix amt="50000"/>
          </a:blip>
          <a:stretch/>
        </p:blipFill>
        <p:spPr>
          <a:xfrm>
            <a:off x="7406640" y="2493000"/>
            <a:ext cx="1232640" cy="829800"/>
          </a:xfrm>
          <a:prstGeom prst="rect">
            <a:avLst/>
          </a:prstGeom>
          <a:ln>
            <a:noFill/>
          </a:ln>
        </p:spPr>
      </p:pic>
      <p:sp>
        <p:nvSpPr>
          <p:cNvPr id="230" name="CustomShape 2"/>
          <p:cNvSpPr/>
          <p:nvPr/>
        </p:nvSpPr>
        <p:spPr>
          <a:xfrm>
            <a:off x="8869680" y="1371600"/>
            <a:ext cx="731520" cy="365760"/>
          </a:xfrm>
          <a:custGeom>
            <a:avLst/>
            <a:gdLst/>
            <a:ahLst/>
            <a:rect l="0" t="0" r="r" b="b"/>
            <a:pathLst>
              <a:path w="2034" h="1018">
                <a:moveTo>
                  <a:pt x="169" y="0"/>
                </a:moveTo>
                <a:cubicBezTo>
                  <a:pt x="84" y="0"/>
                  <a:pt x="0" y="84"/>
                  <a:pt x="0" y="169"/>
                </a:cubicBezTo>
                <a:lnTo>
                  <a:pt x="0" y="847"/>
                </a:lnTo>
                <a:cubicBezTo>
                  <a:pt x="0" y="932"/>
                  <a:pt x="84" y="1017"/>
                  <a:pt x="169" y="1017"/>
                </a:cubicBezTo>
                <a:lnTo>
                  <a:pt x="1863" y="1017"/>
                </a:lnTo>
                <a:cubicBezTo>
                  <a:pt x="1948" y="1017"/>
                  <a:pt x="2033" y="932"/>
                  <a:pt x="2033" y="847"/>
                </a:cubicBezTo>
                <a:lnTo>
                  <a:pt x="2033" y="169"/>
                </a:lnTo>
                <a:cubicBezTo>
                  <a:pt x="2033" y="84"/>
                  <a:pt x="1948" y="0"/>
                  <a:pt x="1863" y="0"/>
                </a:cubicBezTo>
                <a:lnTo>
                  <a:pt x="169"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$249</a:t>
            </a:r>
            <a:endParaRPr b="0" lang="en-US" sz="1800" spc="-1" strike="noStrike">
              <a:latin typeface="Arial"/>
            </a:endParaRPr>
          </a:p>
        </p:txBody>
      </p:sp>
      <p:sp>
        <p:nvSpPr>
          <p:cNvPr id="231" name="CustomShape 3"/>
          <p:cNvSpPr/>
          <p:nvPr/>
        </p:nvSpPr>
        <p:spPr>
          <a:xfrm>
            <a:off x="8869680" y="3895560"/>
            <a:ext cx="731520" cy="365760"/>
          </a:xfrm>
          <a:custGeom>
            <a:avLst/>
            <a:gdLst/>
            <a:ahLst/>
            <a:rect l="0" t="0" r="r" b="b"/>
            <a:pathLst>
              <a:path w="2034" h="1018">
                <a:moveTo>
                  <a:pt x="169" y="0"/>
                </a:moveTo>
                <a:cubicBezTo>
                  <a:pt x="84" y="0"/>
                  <a:pt x="0" y="84"/>
                  <a:pt x="0" y="169"/>
                </a:cubicBezTo>
                <a:lnTo>
                  <a:pt x="0" y="847"/>
                </a:lnTo>
                <a:cubicBezTo>
                  <a:pt x="0" y="932"/>
                  <a:pt x="84" y="1017"/>
                  <a:pt x="169" y="1017"/>
                </a:cubicBezTo>
                <a:lnTo>
                  <a:pt x="1863" y="1017"/>
                </a:lnTo>
                <a:cubicBezTo>
                  <a:pt x="1948" y="1017"/>
                  <a:pt x="2033" y="932"/>
                  <a:pt x="2033" y="847"/>
                </a:cubicBezTo>
                <a:lnTo>
                  <a:pt x="2033" y="169"/>
                </a:lnTo>
                <a:cubicBezTo>
                  <a:pt x="2033" y="84"/>
                  <a:pt x="1948" y="0"/>
                  <a:pt x="1863" y="0"/>
                </a:cubicBezTo>
                <a:lnTo>
                  <a:pt x="169"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$79</a:t>
            </a:r>
            <a:endParaRPr b="0" lang="en-US" sz="1800" spc="-1" strike="noStrike">
              <a:latin typeface="Arial"/>
            </a:endParaRPr>
          </a:p>
        </p:txBody>
      </p:sp>
      <p:sp>
        <p:nvSpPr>
          <p:cNvPr id="232" name="CustomShape 4"/>
          <p:cNvSpPr/>
          <p:nvPr/>
        </p:nvSpPr>
        <p:spPr>
          <a:xfrm>
            <a:off x="8869680" y="4862880"/>
            <a:ext cx="731520" cy="365760"/>
          </a:xfrm>
          <a:custGeom>
            <a:avLst/>
            <a:gdLst/>
            <a:ahLst/>
            <a:rect l="0" t="0" r="r" b="b"/>
            <a:pathLst>
              <a:path w="2034" h="1018">
                <a:moveTo>
                  <a:pt x="169" y="0"/>
                </a:moveTo>
                <a:cubicBezTo>
                  <a:pt x="84" y="0"/>
                  <a:pt x="0" y="84"/>
                  <a:pt x="0" y="169"/>
                </a:cubicBezTo>
                <a:lnTo>
                  <a:pt x="0" y="847"/>
                </a:lnTo>
                <a:cubicBezTo>
                  <a:pt x="0" y="932"/>
                  <a:pt x="84" y="1017"/>
                  <a:pt x="169" y="1017"/>
                </a:cubicBezTo>
                <a:lnTo>
                  <a:pt x="1863" y="1017"/>
                </a:lnTo>
                <a:cubicBezTo>
                  <a:pt x="1948" y="1017"/>
                  <a:pt x="2033" y="932"/>
                  <a:pt x="2033" y="847"/>
                </a:cubicBezTo>
                <a:lnTo>
                  <a:pt x="2033" y="169"/>
                </a:lnTo>
                <a:cubicBezTo>
                  <a:pt x="2033" y="84"/>
                  <a:pt x="1948" y="0"/>
                  <a:pt x="1863" y="0"/>
                </a:cubicBezTo>
                <a:lnTo>
                  <a:pt x="169"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$25</a:t>
            </a:r>
            <a:endParaRPr b="0" lang="en-US" sz="1800" spc="-1" strike="noStrike">
              <a:latin typeface="Arial"/>
            </a:endParaRPr>
          </a:p>
        </p:txBody>
      </p:sp>
      <p:pic>
        <p:nvPicPr>
          <p:cNvPr id="233" name="" descr=""/>
          <p:cNvPicPr/>
          <p:nvPr/>
        </p:nvPicPr>
        <p:blipFill>
          <a:blip r:embed="rId10">
            <a:alphaModFix amt="50000"/>
          </a:blip>
          <a:stretch/>
        </p:blipFill>
        <p:spPr>
          <a:xfrm>
            <a:off x="7360560" y="4653000"/>
            <a:ext cx="1326240" cy="758520"/>
          </a:xfrm>
          <a:prstGeom prst="rect">
            <a:avLst/>
          </a:prstGeom>
          <a:ln>
            <a:noFill/>
          </a:ln>
        </p:spPr>
      </p:pic>
      <p:sp>
        <p:nvSpPr>
          <p:cNvPr id="234" name="TextShape 5"/>
          <p:cNvSpPr txBox="1"/>
          <p:nvPr/>
        </p:nvSpPr>
        <p:spPr>
          <a:xfrm>
            <a:off x="169920" y="1371600"/>
            <a:ext cx="2573280" cy="640080"/>
          </a:xfrm>
          <a:prstGeom prst="rect">
            <a:avLst/>
          </a:prstGeom>
          <a:noFill/>
          <a:ln>
            <a:noFill/>
          </a:ln>
        </p:spPr>
        <p:txBody>
          <a:bodyPr lIns="90000" rIns="90000" tIns="45000" bIns="45000"/>
          <a:p>
            <a:r>
              <a:rPr b="0" lang="en-US" sz="1800" spc="-1" strike="noStrike">
                <a:latin typeface="Arial"/>
              </a:rPr>
              <a:t>Fanless open computer (BeagleBoard)</a:t>
            </a:r>
            <a:endParaRPr b="0" lang="en-US" sz="1800" spc="-1" strike="noStrike">
              <a:latin typeface="Arial"/>
            </a:endParaRPr>
          </a:p>
        </p:txBody>
      </p:sp>
      <p:sp>
        <p:nvSpPr>
          <p:cNvPr id="235" name="CustomShape 6"/>
          <p:cNvSpPr/>
          <p:nvPr/>
        </p:nvSpPr>
        <p:spPr>
          <a:xfrm>
            <a:off x="8869680" y="2682720"/>
            <a:ext cx="731520" cy="365760"/>
          </a:xfrm>
          <a:custGeom>
            <a:avLst/>
            <a:gdLst/>
            <a:ahLst/>
            <a:rect l="0" t="0" r="r" b="b"/>
            <a:pathLst>
              <a:path w="2034" h="1018">
                <a:moveTo>
                  <a:pt x="169" y="0"/>
                </a:moveTo>
                <a:cubicBezTo>
                  <a:pt x="84" y="0"/>
                  <a:pt x="0" y="84"/>
                  <a:pt x="0" y="169"/>
                </a:cubicBezTo>
                <a:lnTo>
                  <a:pt x="0" y="847"/>
                </a:lnTo>
                <a:cubicBezTo>
                  <a:pt x="0" y="932"/>
                  <a:pt x="84" y="1017"/>
                  <a:pt x="169" y="1017"/>
                </a:cubicBezTo>
                <a:lnTo>
                  <a:pt x="1863" y="1017"/>
                </a:lnTo>
                <a:cubicBezTo>
                  <a:pt x="1948" y="1017"/>
                  <a:pt x="2033" y="932"/>
                  <a:pt x="2033" y="847"/>
                </a:cubicBezTo>
                <a:lnTo>
                  <a:pt x="2033" y="169"/>
                </a:lnTo>
                <a:cubicBezTo>
                  <a:pt x="2033" y="84"/>
                  <a:pt x="1948" y="0"/>
                  <a:pt x="1863" y="0"/>
                </a:cubicBezTo>
                <a:lnTo>
                  <a:pt x="169"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$69</a:t>
            </a:r>
            <a:endParaRPr b="0" lang="en-US" sz="1800" spc="-1" strike="noStrike">
              <a:latin typeface="Arial"/>
            </a:endParaRPr>
          </a:p>
        </p:txBody>
      </p:sp>
      <p:sp>
        <p:nvSpPr>
          <p:cNvPr id="236" name="TextShape 7"/>
          <p:cNvSpPr txBox="1"/>
          <p:nvPr/>
        </p:nvSpPr>
        <p:spPr>
          <a:xfrm>
            <a:off x="166320" y="3951000"/>
            <a:ext cx="3766680" cy="346680"/>
          </a:xfrm>
          <a:prstGeom prst="rect">
            <a:avLst/>
          </a:prstGeom>
          <a:noFill/>
          <a:ln>
            <a:noFill/>
          </a:ln>
        </p:spPr>
        <p:txBody>
          <a:bodyPr lIns="90000" rIns="90000" tIns="45000" bIns="45000"/>
          <a:p>
            <a:r>
              <a:rPr b="0" lang="en-US" sz="1800" spc="-1" strike="noStrike">
                <a:latin typeface="Arial"/>
              </a:rPr>
              <a:t>Application focused BeagleBones</a:t>
            </a:r>
            <a:endParaRPr b="0" lang="en-US" sz="1800" spc="-1" strike="noStrike">
              <a:latin typeface="Arial"/>
            </a:endParaRPr>
          </a:p>
        </p:txBody>
      </p:sp>
      <p:sp>
        <p:nvSpPr>
          <p:cNvPr id="237" name="TextShape 8"/>
          <p:cNvSpPr txBox="1"/>
          <p:nvPr/>
        </p:nvSpPr>
        <p:spPr>
          <a:xfrm>
            <a:off x="183600" y="2707920"/>
            <a:ext cx="3291120" cy="858240"/>
          </a:xfrm>
          <a:prstGeom prst="rect">
            <a:avLst/>
          </a:prstGeom>
          <a:noFill/>
          <a:ln>
            <a:noFill/>
          </a:ln>
        </p:spPr>
        <p:txBody>
          <a:bodyPr lIns="90000" rIns="90000" tIns="45000" bIns="45000"/>
          <a:p>
            <a:r>
              <a:rPr b="0" lang="en-US" sz="1800" spc="-1" strike="noStrike">
                <a:latin typeface="Arial"/>
              </a:rPr>
              <a:t>Mint tin sized with industrial peripherals (BeagleBone)</a:t>
            </a:r>
            <a:endParaRPr b="0" lang="en-US" sz="1800" spc="-1" strike="noStrike">
              <a:latin typeface="Arial"/>
            </a:endParaRPr>
          </a:p>
        </p:txBody>
      </p:sp>
      <p:sp>
        <p:nvSpPr>
          <p:cNvPr id="238" name="TextShape 9"/>
          <p:cNvSpPr txBox="1"/>
          <p:nvPr/>
        </p:nvSpPr>
        <p:spPr>
          <a:xfrm>
            <a:off x="183600" y="4682520"/>
            <a:ext cx="3731760" cy="602280"/>
          </a:xfrm>
          <a:prstGeom prst="rect">
            <a:avLst/>
          </a:prstGeom>
          <a:noFill/>
          <a:ln>
            <a:noFill/>
          </a:ln>
        </p:spPr>
        <p:txBody>
          <a:bodyPr lIns="90000" rIns="90000" tIns="45000" bIns="45000"/>
          <a:p>
            <a:r>
              <a:rPr b="0" lang="en-US" sz="1800" spc="-1" strike="noStrike">
                <a:latin typeface="Arial"/>
              </a:rPr>
              <a:t>Smalls mint tin sized with super-flexible design - PocketBeagle</a:t>
            </a:r>
            <a:endParaRPr b="0" lang="en-US" sz="1800" spc="-1" strike="noStrike">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503640" y="226080"/>
            <a:ext cx="9068400" cy="946080"/>
          </a:xfrm>
          <a:prstGeom prst="rect">
            <a:avLst/>
          </a:prstGeom>
          <a:noFill/>
          <a:ln>
            <a:noFill/>
          </a:ln>
        </p:spPr>
        <p:txBody>
          <a:bodyPr lIns="0" rIns="0" tIns="0" bIns="0" anchor="ctr"/>
          <a:p>
            <a:pPr algn="ctr"/>
            <a:r>
              <a:rPr b="0" lang="en-US" sz="4400" spc="-1" strike="noStrike">
                <a:latin typeface="Arial"/>
              </a:rPr>
              <a:t>PocketBeagle objectives</a:t>
            </a:r>
            <a:endParaRPr b="0" lang="en-US" sz="4400" spc="-1" strike="noStrike">
              <a:latin typeface="Arial"/>
            </a:endParaRPr>
          </a:p>
        </p:txBody>
      </p:sp>
      <p:sp>
        <p:nvSpPr>
          <p:cNvPr id="240" name="TextShape 2"/>
          <p:cNvSpPr txBox="1"/>
          <p:nvPr/>
        </p:nvSpPr>
        <p:spPr>
          <a:xfrm>
            <a:off x="1227960" y="1326600"/>
            <a:ext cx="834408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Get simple</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4-layer PCB done in both Kicad and EAGLE</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Every expansion header pin has a useful predefined mode</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Get flexible</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USB to holes, no on-board pin consumption, no header soldered</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Support for 2 mikroBus Click boards (over 300 already exist)</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Get small</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Stick with mint-tin survival-kit theme, but go to “smalls” (35mm x 55mm)</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Get low cost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System-in-package approach has can lower build costs</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Launched/sustainable at $25</a:t>
            </a:r>
            <a:endParaRPr b="0" lang="en-US" sz="2800" spc="-1" strike="noStrike">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PocketBeagle key features</a:t>
            </a:r>
            <a:endParaRPr b="0" lang="en-US" sz="4400" spc="-1" strike="noStrike">
              <a:latin typeface="Arial"/>
            </a:endParaRPr>
          </a:p>
        </p:txBody>
      </p:sp>
      <p:sp>
        <p:nvSpPr>
          <p:cNvPr id="242" name="TextShape 2"/>
          <p:cNvSpPr txBox="1"/>
          <p:nvPr/>
        </p:nvSpPr>
        <p:spPr>
          <a:xfrm>
            <a:off x="503640" y="1326240"/>
            <a:ext cx="442548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Processing</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1-GHz ARM Cortex-A8 processor</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2x200-MHz programmable real-time units (PRUs)</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ARM Cortex-M3 microcontroller for power and security</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SGX530 graphics processor (OpenGLES)</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Memory</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512-MB DDR3</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4-KB I2C EEPROM</a:t>
            </a:r>
            <a:endParaRPr b="0" lang="en-US" sz="2800" spc="-1" strike="noStrike">
              <a:latin typeface="Arial"/>
            </a:endParaRPr>
          </a:p>
        </p:txBody>
      </p:sp>
      <p:sp>
        <p:nvSpPr>
          <p:cNvPr id="243" name="TextShape 3"/>
          <p:cNvSpPr txBox="1"/>
          <p:nvPr/>
        </p:nvSpPr>
        <p:spPr>
          <a:xfrm>
            <a:off x="5150880" y="1326240"/>
            <a:ext cx="442548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Interfaces</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USB 2.0 OTG</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microSD </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72 expansion header pins</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8 analog inputs (6@1.8V, 2@3.3V)</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44 digital I/Os (18 enabled)</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3 UARTs (2 enabled)</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2 I2C ports</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2 SPI ports</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2 quadrature encoders accessible</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2 CAN bus controllers accessible</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USB, power/reset buttons, battery/DC</a:t>
            </a:r>
            <a:endParaRPr b="0" lang="en-US" sz="2800" spc="-1" strike="noStrike">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PocketBeagle top</a:t>
            </a:r>
            <a:endParaRPr b="0" lang="en-US" sz="4400" spc="-1" strike="noStrike">
              <a:latin typeface="Arial"/>
            </a:endParaRPr>
          </a:p>
        </p:txBody>
      </p:sp>
      <p:pic>
        <p:nvPicPr>
          <p:cNvPr id="245" name="" descr=""/>
          <p:cNvPicPr/>
          <p:nvPr/>
        </p:nvPicPr>
        <p:blipFill>
          <a:blip r:embed="rId1">
            <a:alphaModFix amt="50000"/>
          </a:blip>
          <a:stretch/>
        </p:blipFill>
        <p:spPr>
          <a:xfrm>
            <a:off x="960840" y="1053000"/>
            <a:ext cx="8271360" cy="437760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PocketBeagle bottom</a:t>
            </a:r>
            <a:endParaRPr b="0" lang="en-US" sz="4400" spc="-1" strike="noStrike">
              <a:latin typeface="Arial"/>
            </a:endParaRPr>
          </a:p>
        </p:txBody>
      </p:sp>
      <p:pic>
        <p:nvPicPr>
          <p:cNvPr id="247" name="" descr=""/>
          <p:cNvPicPr/>
          <p:nvPr/>
        </p:nvPicPr>
        <p:blipFill>
          <a:blip r:embed="rId1">
            <a:alphaModFix amt="50000"/>
          </a:blip>
          <a:stretch/>
        </p:blipFill>
        <p:spPr>
          <a:xfrm>
            <a:off x="434520" y="1010520"/>
            <a:ext cx="8572320" cy="449532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PocketBeagle bottom</a:t>
            </a:r>
            <a:endParaRPr b="0" lang="en-US" sz="4400" spc="-1" strike="noStrike">
              <a:latin typeface="Arial"/>
            </a:endParaRPr>
          </a:p>
        </p:txBody>
      </p:sp>
      <p:pic>
        <p:nvPicPr>
          <p:cNvPr id="249" name="" descr=""/>
          <p:cNvPicPr/>
          <p:nvPr/>
        </p:nvPicPr>
        <p:blipFill>
          <a:blip r:embed="rId1">
            <a:alphaModFix amt="50000"/>
          </a:blip>
          <a:stretch/>
        </p:blipFill>
        <p:spPr>
          <a:xfrm>
            <a:off x="434520" y="1010520"/>
            <a:ext cx="8572320" cy="4495320"/>
          </a:xfrm>
          <a:prstGeom prst="rect">
            <a:avLst/>
          </a:prstGeom>
          <a:ln>
            <a:noFill/>
          </a:ln>
        </p:spPr>
      </p:pic>
      <p:sp>
        <p:nvSpPr>
          <p:cNvPr id="250" name="Line 2"/>
          <p:cNvSpPr/>
          <p:nvPr/>
        </p:nvSpPr>
        <p:spPr>
          <a:xfrm>
            <a:off x="4670640" y="960840"/>
            <a:ext cx="308880" cy="593280"/>
          </a:xfrm>
          <a:prstGeom prst="line">
            <a:avLst/>
          </a:prstGeom>
          <a:ln w="73080">
            <a:solidFill>
              <a:srgbClr val="ed1c24"/>
            </a:solidFill>
            <a:round/>
          </a:ln>
        </p:spPr>
        <p:style>
          <a:lnRef idx="0"/>
          <a:fillRef idx="0"/>
          <a:effectRef idx="0"/>
          <a:fontRef idx="minor"/>
        </p:style>
      </p:sp>
      <p:sp>
        <p:nvSpPr>
          <p:cNvPr id="251" name="TextShape 3"/>
          <p:cNvSpPr txBox="1"/>
          <p:nvPr/>
        </p:nvSpPr>
        <p:spPr>
          <a:xfrm>
            <a:off x="4194360" y="969480"/>
            <a:ext cx="459360" cy="346320"/>
          </a:xfrm>
          <a:prstGeom prst="rect">
            <a:avLst/>
          </a:prstGeom>
          <a:solidFill>
            <a:srgbClr val="ffffff"/>
          </a:solidFill>
          <a:ln>
            <a:noFill/>
          </a:ln>
        </p:spPr>
        <p:txBody>
          <a:bodyPr lIns="90000" rIns="90000" tIns="45000" bIns="45000"/>
          <a:p>
            <a:r>
              <a:rPr b="0" lang="en-US" sz="1800" spc="-1" strike="noStrike">
                <a:latin typeface="Arial"/>
              </a:rPr>
              <a:t>44</a:t>
            </a:r>
            <a:endParaRPr b="0" lang="en-US" sz="18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365760" y="325800"/>
            <a:ext cx="9068760" cy="1024200"/>
          </a:xfrm>
          <a:prstGeom prst="rect">
            <a:avLst/>
          </a:prstGeom>
          <a:noFill/>
          <a:ln>
            <a:noFill/>
          </a:ln>
        </p:spPr>
        <p:txBody>
          <a:bodyPr lIns="0" rIns="0" tIns="0" bIns="0" anchor="ctr"/>
          <a:p>
            <a:pPr algn="ctr"/>
            <a:r>
              <a:rPr b="0" lang="en-US" sz="3600" spc="-1" strike="noStrike">
                <a:latin typeface="Arial"/>
              </a:rPr>
              <a:t>PocketBeagle walk-through</a:t>
            </a:r>
            <a:endParaRPr b="0" lang="en-US" sz="3600" spc="-1" strike="noStrike">
              <a:latin typeface="Arial"/>
            </a:endParaRPr>
          </a:p>
        </p:txBody>
      </p:sp>
      <p:pic>
        <p:nvPicPr>
          <p:cNvPr id="177" name="" descr=""/>
          <p:cNvPicPr/>
          <p:nvPr/>
        </p:nvPicPr>
        <p:blipFill>
          <a:blip r:embed="rId1"/>
          <a:stretch/>
        </p:blipFill>
        <p:spPr>
          <a:xfrm>
            <a:off x="-9000" y="4316040"/>
            <a:ext cx="10095120" cy="1014840"/>
          </a:xfrm>
          <a:prstGeom prst="rect">
            <a:avLst/>
          </a:prstGeom>
          <a:ln>
            <a:noFill/>
          </a:ln>
        </p:spPr>
      </p:pic>
      <p:sp>
        <p:nvSpPr>
          <p:cNvPr id="178" name="TextShape 2"/>
          <p:cNvSpPr txBox="1"/>
          <p:nvPr/>
        </p:nvSpPr>
        <p:spPr>
          <a:xfrm>
            <a:off x="503640" y="1251360"/>
            <a:ext cx="9068760" cy="3437640"/>
          </a:xfrm>
          <a:prstGeom prst="rect">
            <a:avLst/>
          </a:prstGeom>
          <a:noFill/>
          <a:ln>
            <a:noFill/>
          </a:ln>
        </p:spPr>
        <p:txBody>
          <a:bodyPr lIns="0" rIns="0" tIns="0" bIns="0" anchor="ctr"/>
          <a:p>
            <a:pPr algn="ctr"/>
            <a:r>
              <a:rPr b="0" lang="en-US" sz="2200" spc="-1" strike="noStrike">
                <a:latin typeface="Arial"/>
              </a:rPr>
              <a:t>Friendly to novices and experts alike, the Beagle experience tracks mainline u-boot, Linux and Debian development, while augmenting it to enable development to start as quickly as possible. Attendees will get started interacting with the hardware via the command-line, shell scripts, Python and JavaScript. Attendees will be walked through the configuration details for the boot configuration, pin multiplexing, USB networking and other helper scripts they should get to know. Support and development processes within the BeagleBoard.org community will be covered. Exercises will pave the way for the other workshops to dive into their topic without needing to backtrack excessively on PocketBeagle-specific details.</a:t>
            </a:r>
            <a:endParaRPr b="0" lang="en-US" sz="22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PocketBeagle expansion</a:t>
            </a:r>
            <a:endParaRPr b="0" lang="en-US" sz="4400" spc="-1" strike="noStrike">
              <a:latin typeface="Arial"/>
            </a:endParaRPr>
          </a:p>
        </p:txBody>
      </p:sp>
      <p:pic>
        <p:nvPicPr>
          <p:cNvPr id="253" name="" descr=""/>
          <p:cNvPicPr/>
          <p:nvPr/>
        </p:nvPicPr>
        <p:blipFill>
          <a:blip r:embed="rId1">
            <a:alphaModFix amt="50000"/>
          </a:blip>
          <a:srcRect l="1469" t="0" r="657" b="0"/>
          <a:stretch/>
        </p:blipFill>
        <p:spPr>
          <a:xfrm>
            <a:off x="91440" y="1091520"/>
            <a:ext cx="9984600" cy="448056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mikroBus Click</a:t>
            </a:r>
            <a:endParaRPr b="0" lang="en-US" sz="4400" spc="-1" strike="noStrike">
              <a:latin typeface="Arial"/>
            </a:endParaRPr>
          </a:p>
        </p:txBody>
      </p:sp>
      <p:pic>
        <p:nvPicPr>
          <p:cNvPr id="255" name="" descr=""/>
          <p:cNvPicPr/>
          <p:nvPr/>
        </p:nvPicPr>
        <p:blipFill>
          <a:blip r:embed="rId1">
            <a:alphaModFix amt="50000"/>
          </a:blip>
          <a:stretch/>
        </p:blipFill>
        <p:spPr>
          <a:xfrm>
            <a:off x="8280" y="1348560"/>
            <a:ext cx="10076400" cy="370404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Connecting mikroBus Clicks</a:t>
            </a:r>
            <a:endParaRPr b="0" lang="en-US" sz="4400" spc="-1" strike="noStrike">
              <a:latin typeface="Arial"/>
            </a:endParaRPr>
          </a:p>
        </p:txBody>
      </p:sp>
      <p:pic>
        <p:nvPicPr>
          <p:cNvPr id="257" name="" descr=""/>
          <p:cNvPicPr/>
          <p:nvPr/>
        </p:nvPicPr>
        <p:blipFill>
          <a:blip r:embed="rId1">
            <a:alphaModFix amt="50000"/>
          </a:blip>
          <a:stretch/>
        </p:blipFill>
        <p:spPr>
          <a:xfrm>
            <a:off x="-3240" y="1478880"/>
            <a:ext cx="10019160" cy="318348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503640" y="226080"/>
            <a:ext cx="9068400" cy="946080"/>
          </a:xfrm>
          <a:prstGeom prst="rect">
            <a:avLst/>
          </a:prstGeom>
          <a:noFill/>
          <a:ln>
            <a:noFill/>
          </a:ln>
        </p:spPr>
        <p:txBody>
          <a:bodyPr lIns="0" rIns="0" tIns="0" bIns="0" anchor="ctr"/>
          <a:p>
            <a:pPr algn="ctr"/>
            <a:r>
              <a:rPr b="0" lang="en-US" sz="4400" spc="-1" strike="noStrike">
                <a:latin typeface="Arial"/>
              </a:rPr>
              <a:t>TechLab objectives</a:t>
            </a:r>
            <a:endParaRPr b="0" lang="en-US" sz="4400" spc="-1" strike="noStrike">
              <a:latin typeface="Arial"/>
            </a:endParaRPr>
          </a:p>
        </p:txBody>
      </p:sp>
      <p:sp>
        <p:nvSpPr>
          <p:cNvPr id="259" name="TextShape 2"/>
          <p:cNvSpPr txBox="1"/>
          <p:nvPr/>
        </p:nvSpPr>
        <p:spPr>
          <a:xfrm>
            <a:off x="503640" y="1326600"/>
            <a:ext cx="906840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Designed specifically for e-ale training</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Inspired by “Bacon Cape” by Dave Anders</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Designed for similar purpose on BeagleBone</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Migrated to PocketBeagle as “BaconBits” by Michael Welling</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Updated to have mikroBus header and made “pretty”</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Extra button (with PRU option), light sensor rather than potentiometer</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Provides target for common embedded interfaces</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SPI, I2C, GPIO, PWM, ADC, USB, serial</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Avoid users needing to buy several modules</a:t>
            </a:r>
            <a:endParaRPr b="0" lang="en-US" sz="3200" spc="-1" strike="noStrike">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TechLab features</a:t>
            </a:r>
            <a:endParaRPr b="0" lang="en-US" sz="4400" spc="-1" strike="noStrike">
              <a:latin typeface="Arial"/>
            </a:endParaRPr>
          </a:p>
        </p:txBody>
      </p:sp>
      <p:sp>
        <p:nvSpPr>
          <p:cNvPr id="261"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USB-to-Serial micro B</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USB Host A with power</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Reset button</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2 GPIO push buttons (L and R)</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ADC light sensor</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PWM tri-color LED</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SPI 2-digit 7-segment display</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I2C accelerometer</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mikroBus header</a:t>
            </a:r>
            <a:endParaRPr b="0" lang="en-US" sz="3200" spc="-1" strike="noStrike">
              <a:latin typeface="Arial"/>
            </a:endParaRPr>
          </a:p>
        </p:txBody>
      </p:sp>
      <p:pic>
        <p:nvPicPr>
          <p:cNvPr id="262" name="" descr=""/>
          <p:cNvPicPr/>
          <p:nvPr/>
        </p:nvPicPr>
        <p:blipFill>
          <a:blip r:embed="rId1">
            <a:alphaModFix amt="50000"/>
          </a:blip>
          <a:stretch/>
        </p:blipFill>
        <p:spPr>
          <a:xfrm>
            <a:off x="4197600" y="1507320"/>
            <a:ext cx="5513760" cy="298548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TechLab GPIO inputs</a:t>
            </a:r>
            <a:endParaRPr b="0" lang="en-US" sz="4400" spc="-1" strike="noStrike">
              <a:latin typeface="Arial"/>
            </a:endParaRPr>
          </a:p>
        </p:txBody>
      </p:sp>
      <p:pic>
        <p:nvPicPr>
          <p:cNvPr id="264" name="" descr=""/>
          <p:cNvPicPr/>
          <p:nvPr/>
        </p:nvPicPr>
        <p:blipFill>
          <a:blip r:embed="rId1">
            <a:alphaModFix amt="50000"/>
          </a:blip>
          <a:stretch/>
        </p:blipFill>
        <p:spPr>
          <a:xfrm>
            <a:off x="1954800" y="1281240"/>
            <a:ext cx="5807160" cy="406584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TechLab ADC input</a:t>
            </a:r>
            <a:endParaRPr b="0" lang="en-US" sz="4400" spc="-1" strike="noStrike">
              <a:latin typeface="Arial"/>
            </a:endParaRPr>
          </a:p>
        </p:txBody>
      </p:sp>
      <p:pic>
        <p:nvPicPr>
          <p:cNvPr id="266" name="" descr=""/>
          <p:cNvPicPr/>
          <p:nvPr/>
        </p:nvPicPr>
        <p:blipFill>
          <a:blip r:embed="rId1">
            <a:alphaModFix amt="50000"/>
          </a:blip>
          <a:stretch/>
        </p:blipFill>
        <p:spPr>
          <a:xfrm>
            <a:off x="3258000" y="1220040"/>
            <a:ext cx="4143960" cy="399060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TechLab PWM output</a:t>
            </a:r>
            <a:endParaRPr b="0" lang="en-US" sz="4400" spc="-1" strike="noStrike">
              <a:latin typeface="Arial"/>
            </a:endParaRPr>
          </a:p>
        </p:txBody>
      </p:sp>
      <p:pic>
        <p:nvPicPr>
          <p:cNvPr id="268" name="" descr=""/>
          <p:cNvPicPr/>
          <p:nvPr/>
        </p:nvPicPr>
        <p:blipFill>
          <a:blip r:embed="rId1">
            <a:alphaModFix amt="50000"/>
          </a:blip>
          <a:stretch/>
        </p:blipFill>
        <p:spPr>
          <a:xfrm>
            <a:off x="1152720" y="1571040"/>
            <a:ext cx="7836840" cy="350064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TechLab SPI 7-segment display</a:t>
            </a:r>
            <a:endParaRPr b="0" lang="en-US" sz="4400" spc="-1" strike="noStrike">
              <a:latin typeface="Arial"/>
            </a:endParaRPr>
          </a:p>
        </p:txBody>
      </p:sp>
      <p:pic>
        <p:nvPicPr>
          <p:cNvPr id="270" name="" descr=""/>
          <p:cNvPicPr/>
          <p:nvPr/>
        </p:nvPicPr>
        <p:blipFill>
          <a:blip r:embed="rId1">
            <a:alphaModFix amt="50000"/>
          </a:blip>
          <a:stretch/>
        </p:blipFill>
        <p:spPr>
          <a:xfrm>
            <a:off x="300960" y="1629360"/>
            <a:ext cx="9217440" cy="2932560"/>
          </a:xfrm>
          <a:prstGeom prst="rect">
            <a:avLst/>
          </a:prstGeom>
          <a:ln>
            <a:noFill/>
          </a:ln>
        </p:spPr>
      </p:pic>
      <p:sp>
        <p:nvSpPr>
          <p:cNvPr id="271" name="CustomShape 2"/>
          <p:cNvSpPr/>
          <p:nvPr/>
        </p:nvSpPr>
        <p:spPr>
          <a:xfrm>
            <a:off x="2514960" y="4353480"/>
            <a:ext cx="1244880" cy="651600"/>
          </a:xfrm>
          <a:prstGeom prst="rect">
            <a:avLst/>
          </a:prstGeom>
          <a:solidFill>
            <a:srgbClr val="ffffff"/>
          </a:solidFill>
          <a:ln>
            <a:noFill/>
          </a:ln>
        </p:spPr>
        <p:style>
          <a:lnRef idx="0"/>
          <a:fillRef idx="0"/>
          <a:effectRef idx="0"/>
          <a:fontRef idx="minor"/>
        </p:style>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TechLab I2C sensor</a:t>
            </a:r>
            <a:endParaRPr b="0" lang="en-US" sz="4400" spc="-1" strike="noStrike">
              <a:latin typeface="Arial"/>
            </a:endParaRPr>
          </a:p>
        </p:txBody>
      </p:sp>
      <p:pic>
        <p:nvPicPr>
          <p:cNvPr id="273" name="" descr=""/>
          <p:cNvPicPr/>
          <p:nvPr/>
        </p:nvPicPr>
        <p:blipFill>
          <a:blip r:embed="rId1">
            <a:alphaModFix amt="50000"/>
          </a:blip>
          <a:stretch/>
        </p:blipFill>
        <p:spPr>
          <a:xfrm>
            <a:off x="1637280" y="960840"/>
            <a:ext cx="7101720" cy="4327920"/>
          </a:xfrm>
          <a:prstGeom prst="rect">
            <a:avLst/>
          </a:prstGeom>
          <a:ln>
            <a:noFill/>
          </a:ln>
        </p:spPr>
      </p:pic>
      <p:sp>
        <p:nvSpPr>
          <p:cNvPr id="274" name="CustomShape 2"/>
          <p:cNvSpPr/>
          <p:nvPr/>
        </p:nvSpPr>
        <p:spPr>
          <a:xfrm>
            <a:off x="3484080" y="4838040"/>
            <a:ext cx="1244880" cy="651600"/>
          </a:xfrm>
          <a:prstGeom prst="rect">
            <a:avLst/>
          </a:prstGeom>
          <a:solidFill>
            <a:srgbClr val="ffffff"/>
          </a:solidFill>
          <a:ln>
            <a:noFill/>
          </a:ln>
        </p:spPr>
        <p:style>
          <a:lnRef idx="0"/>
          <a:fillRef idx="0"/>
          <a:effectRef idx="0"/>
          <a:fontRef idx="minor"/>
        </p:style>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 descr=""/>
          <p:cNvPicPr/>
          <p:nvPr/>
        </p:nvPicPr>
        <p:blipFill>
          <a:blip r:embed="rId1"/>
          <a:stretch/>
        </p:blipFill>
        <p:spPr>
          <a:xfrm>
            <a:off x="-9000" y="4316040"/>
            <a:ext cx="10095120" cy="1014840"/>
          </a:xfrm>
          <a:prstGeom prst="rect">
            <a:avLst/>
          </a:prstGeom>
          <a:ln>
            <a:noFill/>
          </a:ln>
        </p:spPr>
      </p:pic>
      <p:sp>
        <p:nvSpPr>
          <p:cNvPr id="180" name="TextShape 1"/>
          <p:cNvSpPr txBox="1"/>
          <p:nvPr/>
        </p:nvSpPr>
        <p:spPr>
          <a:xfrm>
            <a:off x="504000" y="225720"/>
            <a:ext cx="9068760" cy="946440"/>
          </a:xfrm>
          <a:prstGeom prst="rect">
            <a:avLst/>
          </a:prstGeom>
          <a:noFill/>
          <a:ln>
            <a:noFill/>
          </a:ln>
        </p:spPr>
        <p:txBody>
          <a:bodyPr lIns="0" rIns="0" tIns="0" bIns="0" anchor="ctr"/>
          <a:p>
            <a:pPr algn="ctr"/>
            <a:r>
              <a:rPr b="0" lang="en-US" sz="4400" spc="-1" strike="noStrike">
                <a:latin typeface="Arial"/>
              </a:rPr>
              <a:t>Author and license</a:t>
            </a:r>
            <a:endParaRPr b="0" lang="en-US" sz="4400" spc="-1" strike="noStrike">
              <a:latin typeface="Arial"/>
            </a:endParaRPr>
          </a:p>
        </p:txBody>
      </p:sp>
      <p:sp>
        <p:nvSpPr>
          <p:cNvPr id="181" name="TextShape 2"/>
          <p:cNvSpPr txBox="1"/>
          <p:nvPr/>
        </p:nvSpPr>
        <p:spPr>
          <a:xfrm>
            <a:off x="504000" y="1326240"/>
            <a:ext cx="9068760" cy="32878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Author</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Jason Kridner</a:t>
            </a:r>
            <a:br/>
            <a:r>
              <a:rPr b="0" lang="en-US" sz="2800" spc="-1" strike="noStrike">
                <a:latin typeface="Arial"/>
              </a:rPr>
              <a:t>Co-founder BeagleBoard.org, Texas Instruments Sitara apps</a:t>
            </a:r>
            <a:br/>
            <a:r>
              <a:rPr b="0" lang="en-US" sz="2800" spc="-1" strike="noStrike">
                <a:latin typeface="Arial"/>
                <a:hlinkClick r:id="rId2"/>
              </a:rPr>
              <a:t>https://beagleboard.org/about</a:t>
            </a:r>
            <a:r>
              <a:rPr b="0" lang="en-US" sz="2800" spc="-1" strike="noStrike">
                <a:latin typeface="Arial"/>
              </a:rPr>
              <a:t> </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License</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Creative Commons Attribution – Share Alike 4.0</a:t>
            </a:r>
            <a:br/>
            <a:r>
              <a:rPr b="0" lang="en-US" sz="2800" spc="-1" strike="noStrike">
                <a:latin typeface="Arial"/>
                <a:hlinkClick r:id="rId3"/>
              </a:rPr>
              <a:t>https://creativecommons.org/licenses/by-sa/4.0/</a:t>
            </a:r>
            <a:endParaRPr b="0" lang="en-US" sz="2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TechLab mikroBus header</a:t>
            </a:r>
            <a:endParaRPr b="0" lang="en-US" sz="4400" spc="-1" strike="noStrike">
              <a:latin typeface="Arial"/>
            </a:endParaRPr>
          </a:p>
        </p:txBody>
      </p:sp>
      <p:pic>
        <p:nvPicPr>
          <p:cNvPr id="276" name="" descr=""/>
          <p:cNvPicPr/>
          <p:nvPr/>
        </p:nvPicPr>
        <p:blipFill>
          <a:blip r:embed="rId1">
            <a:alphaModFix amt="50000"/>
          </a:blip>
          <a:srcRect l="17553" t="22439" r="17118" b="20378"/>
          <a:stretch/>
        </p:blipFill>
        <p:spPr>
          <a:xfrm>
            <a:off x="902160" y="1199880"/>
            <a:ext cx="7812360" cy="3845880"/>
          </a:xfrm>
          <a:prstGeom prst="rect">
            <a:avLst/>
          </a:prstGeom>
          <a:ln>
            <a:noFill/>
          </a:ln>
        </p:spPr>
      </p:pic>
      <p:sp>
        <p:nvSpPr>
          <p:cNvPr id="277" name="CustomShape 2"/>
          <p:cNvSpPr/>
          <p:nvPr/>
        </p:nvSpPr>
        <p:spPr>
          <a:xfrm>
            <a:off x="384480" y="4629240"/>
            <a:ext cx="1244880" cy="651600"/>
          </a:xfrm>
          <a:prstGeom prst="rect">
            <a:avLst/>
          </a:prstGeom>
          <a:solidFill>
            <a:srgbClr val="ffffff"/>
          </a:solidFill>
          <a:ln>
            <a:noFill/>
          </a:ln>
        </p:spPr>
        <p:style>
          <a:lnRef idx="0"/>
          <a:fillRef idx="0"/>
          <a:effectRef idx="0"/>
          <a:fontRef idx="minor"/>
        </p:style>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TechLab USB host</a:t>
            </a:r>
            <a:endParaRPr b="0" lang="en-US" sz="4400" spc="-1" strike="noStrike">
              <a:latin typeface="Arial"/>
            </a:endParaRPr>
          </a:p>
        </p:txBody>
      </p:sp>
      <p:pic>
        <p:nvPicPr>
          <p:cNvPr id="279" name="" descr=""/>
          <p:cNvPicPr/>
          <p:nvPr/>
        </p:nvPicPr>
        <p:blipFill>
          <a:blip r:embed="rId1">
            <a:alphaModFix amt="50000"/>
          </a:blip>
          <a:srcRect l="8128" t="19899" r="967" b="27248"/>
          <a:stretch/>
        </p:blipFill>
        <p:spPr>
          <a:xfrm>
            <a:off x="314280" y="1448280"/>
            <a:ext cx="9326880" cy="3049560"/>
          </a:xfrm>
          <a:prstGeom prst="rect">
            <a:avLst/>
          </a:prstGeom>
          <a:ln>
            <a:noFill/>
          </a:ln>
        </p:spPr>
      </p:pic>
      <p:sp>
        <p:nvSpPr>
          <p:cNvPr id="280" name="CustomShape 2"/>
          <p:cNvSpPr/>
          <p:nvPr/>
        </p:nvSpPr>
        <p:spPr>
          <a:xfrm>
            <a:off x="3291840" y="1295280"/>
            <a:ext cx="3918600" cy="651600"/>
          </a:xfrm>
          <a:prstGeom prst="rect">
            <a:avLst/>
          </a:prstGeom>
          <a:solidFill>
            <a:srgbClr val="ffffff"/>
          </a:solidFill>
          <a:ln>
            <a:noFill/>
          </a:ln>
        </p:spPr>
        <p:style>
          <a:lnRef idx="0"/>
          <a:fillRef idx="0"/>
          <a:effectRef idx="0"/>
          <a:fontRef idx="minor"/>
        </p:style>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TechLab board image</a:t>
            </a:r>
            <a:endParaRPr b="0" lang="en-US" sz="4400" spc="-1" strike="noStrike">
              <a:latin typeface="Arial"/>
            </a:endParaRPr>
          </a:p>
        </p:txBody>
      </p:sp>
      <p:pic>
        <p:nvPicPr>
          <p:cNvPr id="282" name="" descr=""/>
          <p:cNvPicPr/>
          <p:nvPr/>
        </p:nvPicPr>
        <p:blipFill>
          <a:blip r:embed="rId1">
            <a:alphaModFix amt="50000"/>
          </a:blip>
          <a:stretch/>
        </p:blipFill>
        <p:spPr>
          <a:xfrm>
            <a:off x="690120" y="1036080"/>
            <a:ext cx="8518680" cy="4537080"/>
          </a:xfrm>
          <a:prstGeom prst="rect">
            <a:avLst/>
          </a:prstGeom>
          <a:ln>
            <a:noFill/>
          </a:ln>
        </p:spPr>
      </p:pic>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Developer experience</a:t>
            </a:r>
            <a:endParaRPr b="0" lang="en-US" sz="4400" spc="-1" strike="noStrike">
              <a:latin typeface="Arial"/>
            </a:endParaRPr>
          </a:p>
        </p:txBody>
      </p:sp>
      <p:sp>
        <p:nvSpPr>
          <p:cNvPr id="284" name="TextShape 2"/>
          <p:cNvSpPr txBox="1"/>
          <p:nvPr/>
        </p:nvSpPr>
        <p:spPr>
          <a:xfrm>
            <a:off x="503640" y="1326600"/>
            <a:ext cx="906840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Customized Debian images – </a:t>
            </a:r>
            <a:r>
              <a:rPr b="0" lang="en-US" sz="3200" spc="-1" strike="noStrike">
                <a:latin typeface="Arial"/>
                <a:hlinkClick r:id="rId1"/>
              </a:rPr>
              <a:t>bbb.io/latest</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Self-hosted tools for ARMs and PRU</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Libraries for various high-level languages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Scripts for common tasks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Sources for bootloader, device tree, etc.</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Servers for network-based development</a:t>
            </a:r>
            <a:endParaRPr b="0" lang="en-US" sz="3200" spc="-1" strike="noStrike">
              <a:latin typeface="Arial"/>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Single cable development</a:t>
            </a:r>
            <a:endParaRPr b="0" lang="en-US" sz="4400" spc="-1" strike="noStrike">
              <a:latin typeface="Arial"/>
            </a:endParaRPr>
          </a:p>
        </p:txBody>
      </p:sp>
      <p:sp>
        <p:nvSpPr>
          <p:cNvPr id="286" name="TextShape 2"/>
          <p:cNvSpPr txBox="1"/>
          <p:nvPr/>
        </p:nvSpPr>
        <p:spPr>
          <a:xfrm>
            <a:off x="503640" y="1326240"/>
            <a:ext cx="608040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Power, network, develop</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You can add a network and power many other ways</a:t>
            </a:r>
            <a:endParaRPr b="0" lang="en-US" sz="3200" spc="-1" strike="noStrike">
              <a:latin typeface="Arial"/>
            </a:endParaRPr>
          </a:p>
        </p:txBody>
      </p:sp>
      <p:pic>
        <p:nvPicPr>
          <p:cNvPr id="287" name="" descr=""/>
          <p:cNvPicPr/>
          <p:nvPr/>
        </p:nvPicPr>
        <p:blipFill>
          <a:blip r:embed="rId1">
            <a:alphaModFix amt="50000"/>
          </a:blip>
          <a:stretch/>
        </p:blipFill>
        <p:spPr>
          <a:xfrm>
            <a:off x="6640560" y="1111680"/>
            <a:ext cx="2894760" cy="4246200"/>
          </a:xfrm>
          <a:prstGeom prst="rect">
            <a:avLst/>
          </a:prstGeom>
          <a:ln>
            <a:noFill/>
          </a:ln>
        </p:spPr>
      </p:pic>
      <p:pic>
        <p:nvPicPr>
          <p:cNvPr id="288" name="" descr=""/>
          <p:cNvPicPr/>
          <p:nvPr/>
        </p:nvPicPr>
        <p:blipFill>
          <a:blip r:embed="rId2">
            <a:alphaModFix amt="50000"/>
          </a:blip>
          <a:stretch/>
        </p:blipFill>
        <p:spPr>
          <a:xfrm>
            <a:off x="1428480" y="3125520"/>
            <a:ext cx="4277880" cy="240444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Some work in progress</a:t>
            </a:r>
            <a:endParaRPr b="0" lang="en-US" sz="4400" spc="-1" strike="noStrike">
              <a:latin typeface="Arial"/>
            </a:endParaRPr>
          </a:p>
        </p:txBody>
      </p:sp>
      <p:sp>
        <p:nvSpPr>
          <p:cNvPr id="290"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Add proxy for various services (in Buster IoT images today)</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Integrate common web-based WiFi provisioning</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SeeedStudio BealgeBone Green Wireless ships with ‘wifidog’ → we will unify approach</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Cross-platform distro installer app</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See USB NETCONSOLE presentation</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Support for Grove modules and mikroBus clicks</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Focus on device-tree overlays and kernel patches</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Integration alignment with complete domain solutions</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Intelligent Agent Replicape/Revolve, Bela Mini, BeagleLogic, etc.</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Improved and integrated PRU examples</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Move to distro friendly approaches for customizations</a:t>
            </a:r>
            <a:endParaRPr b="0" lang="en-US" sz="3200" spc="-1" strike="noStrike">
              <a:latin typeface="Arial"/>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Download image</a:t>
            </a:r>
            <a:endParaRPr b="0" lang="en-US" sz="4400" spc="-1" strike="noStrike">
              <a:latin typeface="Arial"/>
            </a:endParaRPr>
          </a:p>
        </p:txBody>
      </p:sp>
      <p:pic>
        <p:nvPicPr>
          <p:cNvPr id="292" name="" descr=""/>
          <p:cNvPicPr/>
          <p:nvPr/>
        </p:nvPicPr>
        <p:blipFill>
          <a:blip r:embed="rId1">
            <a:alphaModFix amt="50000"/>
          </a:blip>
          <a:stretch/>
        </p:blipFill>
        <p:spPr>
          <a:xfrm>
            <a:off x="1654200" y="1085040"/>
            <a:ext cx="6157440" cy="428940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 descr=""/>
          <p:cNvPicPr/>
          <p:nvPr/>
        </p:nvPicPr>
        <p:blipFill>
          <a:blip r:embed="rId1">
            <a:alphaModFix amt="50000"/>
          </a:blip>
          <a:stretch/>
        </p:blipFill>
        <p:spPr>
          <a:xfrm>
            <a:off x="760320" y="1740600"/>
            <a:ext cx="8572320" cy="2199960"/>
          </a:xfrm>
          <a:prstGeom prst="rect">
            <a:avLst/>
          </a:prstGeom>
          <a:ln>
            <a:noFill/>
          </a:ln>
        </p:spPr>
      </p:pic>
      <p:sp>
        <p:nvSpPr>
          <p:cNvPr id="294"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Write image to microSD with Etcher</a:t>
            </a:r>
            <a:endParaRPr b="0" lang="en-US" sz="4400" spc="-1" strike="noStrike">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Insert microSD and boot</a:t>
            </a:r>
            <a:endParaRPr b="0" lang="en-US" sz="4400" spc="-1" strike="noStrike">
              <a:latin typeface="Arial"/>
            </a:endParaRPr>
          </a:p>
        </p:txBody>
      </p:sp>
      <p:pic>
        <p:nvPicPr>
          <p:cNvPr id="296" name="" descr=""/>
          <p:cNvPicPr/>
          <p:nvPr/>
        </p:nvPicPr>
        <p:blipFill>
          <a:blip r:embed="rId1">
            <a:alphaModFix amt="50000"/>
          </a:blip>
          <a:stretch/>
        </p:blipFill>
        <p:spPr>
          <a:xfrm>
            <a:off x="580680" y="1778400"/>
            <a:ext cx="4285800" cy="2809440"/>
          </a:xfrm>
          <a:prstGeom prst="rect">
            <a:avLst/>
          </a:prstGeom>
          <a:ln>
            <a:noFill/>
          </a:ln>
        </p:spPr>
      </p:pic>
      <p:pic>
        <p:nvPicPr>
          <p:cNvPr id="297" name="" descr=""/>
          <p:cNvPicPr/>
          <p:nvPr/>
        </p:nvPicPr>
        <p:blipFill>
          <a:blip r:embed="rId2">
            <a:alphaModFix amt="50000"/>
          </a:blip>
          <a:stretch/>
        </p:blipFill>
        <p:spPr>
          <a:xfrm>
            <a:off x="5176080" y="1427400"/>
            <a:ext cx="4285800" cy="3561840"/>
          </a:xfrm>
          <a:prstGeom prst="rect">
            <a:avLst/>
          </a:prstGeom>
          <a:ln>
            <a:noFill/>
          </a:ln>
        </p:spPr>
      </p:pic>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Connect to the USB network</a:t>
            </a:r>
            <a:endParaRPr b="0" lang="en-US" sz="4400" spc="-1" strike="noStrike">
              <a:latin typeface="Arial"/>
            </a:endParaRPr>
          </a:p>
        </p:txBody>
      </p:sp>
      <p:pic>
        <p:nvPicPr>
          <p:cNvPr id="299" name="" descr=""/>
          <p:cNvPicPr/>
          <p:nvPr/>
        </p:nvPicPr>
        <p:blipFill>
          <a:blip r:embed="rId1">
            <a:alphaModFix amt="50000"/>
          </a:blip>
          <a:stretch/>
        </p:blipFill>
        <p:spPr>
          <a:xfrm>
            <a:off x="325800" y="1821600"/>
            <a:ext cx="4227120" cy="2437560"/>
          </a:xfrm>
          <a:prstGeom prst="rect">
            <a:avLst/>
          </a:prstGeom>
          <a:ln>
            <a:noFill/>
          </a:ln>
        </p:spPr>
      </p:pic>
      <p:pic>
        <p:nvPicPr>
          <p:cNvPr id="300" name="" descr=""/>
          <p:cNvPicPr/>
          <p:nvPr/>
        </p:nvPicPr>
        <p:blipFill>
          <a:blip r:embed="rId2">
            <a:alphaModFix amt="50000"/>
          </a:blip>
          <a:stretch/>
        </p:blipFill>
        <p:spPr>
          <a:xfrm>
            <a:off x="4753800" y="1832400"/>
            <a:ext cx="4871160" cy="257616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504000" y="225720"/>
            <a:ext cx="9068760" cy="946440"/>
          </a:xfrm>
          <a:prstGeom prst="rect">
            <a:avLst/>
          </a:prstGeom>
          <a:noFill/>
          <a:ln>
            <a:noFill/>
          </a:ln>
        </p:spPr>
        <p:txBody>
          <a:bodyPr lIns="0" rIns="0" tIns="0" bIns="0" anchor="ctr"/>
          <a:p>
            <a:pPr algn="ctr"/>
            <a:r>
              <a:rPr b="0" lang="en-US" sz="4400" spc="-1" strike="noStrike">
                <a:latin typeface="Arial"/>
              </a:rPr>
              <a:t>Outline</a:t>
            </a:r>
            <a:endParaRPr b="0" lang="en-US" sz="4400" spc="-1" strike="noStrike">
              <a:latin typeface="Arial"/>
            </a:endParaRPr>
          </a:p>
        </p:txBody>
      </p:sp>
      <p:sp>
        <p:nvSpPr>
          <p:cNvPr id="183" name="TextShape 2"/>
          <p:cNvSpPr txBox="1"/>
          <p:nvPr/>
        </p:nvSpPr>
        <p:spPr>
          <a:xfrm>
            <a:off x="1371600" y="1326240"/>
            <a:ext cx="7132320" cy="32878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BeagleBoard.org, PocketBeagle and BaconBits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Developer experience</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Command-line and shell script</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JavaScript and Python</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C/C++</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C on PRUs</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Project examples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Labs</a:t>
            </a:r>
            <a:endParaRPr b="0" lang="en-US" sz="32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Open the IDE</a:t>
            </a:r>
            <a:endParaRPr b="0" lang="en-US" sz="4400" spc="-1" strike="noStrike">
              <a:latin typeface="Arial"/>
            </a:endParaRPr>
          </a:p>
        </p:txBody>
      </p:sp>
      <p:pic>
        <p:nvPicPr>
          <p:cNvPr id="302" name="" descr=""/>
          <p:cNvPicPr/>
          <p:nvPr/>
        </p:nvPicPr>
        <p:blipFill>
          <a:blip r:embed="rId1">
            <a:alphaModFix amt="50000"/>
          </a:blip>
          <a:stretch/>
        </p:blipFill>
        <p:spPr>
          <a:xfrm>
            <a:off x="1436760" y="1260360"/>
            <a:ext cx="6943320" cy="3902400"/>
          </a:xfrm>
          <a:prstGeom prst="rect">
            <a:avLst/>
          </a:prstGeom>
          <a:ln>
            <a:noFill/>
          </a:ln>
        </p:spPr>
      </p:pic>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See labs in the Handouts</a:t>
            </a:r>
            <a:endParaRPr b="0" lang="en-US" sz="4400" spc="-1" strike="noStrike">
              <a:latin typeface="Arial"/>
            </a:endParaRPr>
          </a:p>
        </p:txBody>
      </p:sp>
      <p:sp>
        <p:nvSpPr>
          <p:cNvPr id="304"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No need to program the microSD card</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The link is for your reference. This is already done for you.</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Do the first 4 labs </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a:t>
            </a:r>
            <a:r>
              <a:rPr b="0" lang="en-US" sz="2800" spc="-1" strike="noStrike">
                <a:latin typeface="Arial"/>
              </a:rPr>
              <a:t>Blink PocketBeagle on-board USRx LED”</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a:t>
            </a:r>
            <a:r>
              <a:rPr b="0" lang="en-US" sz="2800" spc="-1" strike="noStrike">
                <a:latin typeface="Arial"/>
              </a:rPr>
              <a:t>Read a button”</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a:t>
            </a:r>
            <a:r>
              <a:rPr b="0" lang="en-US" sz="2800" spc="-1" strike="noStrike">
                <a:latin typeface="Arial"/>
              </a:rPr>
              <a:t>Read an analog sensor”</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a:t>
            </a:r>
            <a:r>
              <a:rPr b="0" lang="en-US" sz="2800" spc="-1" strike="noStrike">
                <a:latin typeface="Arial"/>
              </a:rPr>
              <a:t>Fade an LED”</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I will interrupt with hints and discussion at intervals</a:t>
            </a:r>
            <a:endParaRPr b="0" lang="en-US" sz="3200" spc="-1" strike="noStrike">
              <a:latin typeface="Arial"/>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USB gadgets</a:t>
            </a:r>
            <a:endParaRPr b="0" lang="en-US" sz="4400" spc="-1" strike="noStrike">
              <a:latin typeface="Arial"/>
            </a:endParaRPr>
          </a:p>
        </p:txBody>
      </p:sp>
      <p:sp>
        <p:nvSpPr>
          <p:cNvPr id="306"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Linux name for device/slave drivers</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ie., when not host</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USB devices have “classes”</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Mass storage</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Camera</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Audio</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Printer</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a:t>
            </a:r>
            <a:r>
              <a:rPr b="0" lang="en-US" sz="2800" spc="-1" strike="noStrike">
                <a:latin typeface="Arial"/>
              </a:rPr>
              <a:t>HID” or human-interface device like mouse and keyboard</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Communications</a:t>
            </a:r>
            <a:endParaRPr b="0" lang="en-US" sz="2800" spc="-1" strike="noStrike">
              <a:latin typeface="Arial"/>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USB gadgets</a:t>
            </a:r>
            <a:endParaRPr b="0" lang="en-US" sz="4400" spc="-1" strike="noStrike">
              <a:latin typeface="Arial"/>
            </a:endParaRPr>
          </a:p>
        </p:txBody>
      </p:sp>
      <p:sp>
        <p:nvSpPr>
          <p:cNvPr id="308"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Default image USB gadgets</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Virtual mass storage</a:t>
            </a:r>
            <a:endParaRPr b="0" lang="en-US" sz="2800" spc="-1" strike="noStrike">
              <a:latin typeface="Arial"/>
            </a:endParaRPr>
          </a:p>
          <a:p>
            <a:pPr lvl="2" marL="1296000" indent="-288000">
              <a:spcBef>
                <a:spcPts val="848"/>
              </a:spcBef>
              <a:buClr>
                <a:srgbClr val="000000"/>
              </a:buClr>
              <a:buSzPct val="45000"/>
              <a:buFont typeface="Wingdings" charset="2"/>
              <a:buChar char=""/>
            </a:pPr>
            <a:r>
              <a:rPr b="0" lang="en-US" sz="2400" spc="-1" strike="noStrike">
                <a:latin typeface="Arial"/>
              </a:rPr>
              <a:t>Serves you up README.htm</a:t>
            </a:r>
            <a:endParaRPr b="0" lang="en-US" sz="24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Virtual serial</a:t>
            </a:r>
            <a:endParaRPr b="0" lang="en-US" sz="2800" spc="-1" strike="noStrike">
              <a:latin typeface="Arial"/>
            </a:endParaRPr>
          </a:p>
          <a:p>
            <a:pPr lvl="2" marL="1296000" indent="-288000">
              <a:spcBef>
                <a:spcPts val="848"/>
              </a:spcBef>
              <a:buClr>
                <a:srgbClr val="000000"/>
              </a:buClr>
              <a:buSzPct val="45000"/>
              <a:buFont typeface="Wingdings" charset="2"/>
              <a:buChar char=""/>
            </a:pPr>
            <a:r>
              <a:rPr b="0" lang="en-US" sz="2400" spc="-1" strike="noStrike">
                <a:latin typeface="Arial"/>
              </a:rPr>
              <a:t>Provides access to console after kernel boot</a:t>
            </a:r>
            <a:endParaRPr b="0" lang="en-US" sz="24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Virtual network</a:t>
            </a:r>
            <a:endParaRPr b="0" lang="en-US" sz="2800" spc="-1" strike="noStrike">
              <a:latin typeface="Arial"/>
            </a:endParaRPr>
          </a:p>
          <a:p>
            <a:pPr lvl="2" marL="1296000" indent="-288000">
              <a:spcBef>
                <a:spcPts val="848"/>
              </a:spcBef>
              <a:buClr>
                <a:srgbClr val="000000"/>
              </a:buClr>
              <a:buSzPct val="45000"/>
              <a:buFont typeface="Wingdings" charset="2"/>
              <a:buChar char=""/>
            </a:pPr>
            <a:r>
              <a:rPr b="0" lang="en-US" sz="2400" spc="-1" strike="noStrike">
                <a:latin typeface="Arial"/>
              </a:rPr>
              <a:t>Enables access to ssh and web servers</a:t>
            </a:r>
            <a:endParaRPr b="0" lang="en-US" sz="2400" spc="-1" strike="noStrike">
              <a:latin typeface="Arial"/>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TI AM335x: bootrom </a:t>
            </a:r>
            <a:endParaRPr b="0" lang="en-US" sz="2600" spc="-1" strike="noStrike">
              <a:solidFill>
                <a:srgbClr val="000000"/>
              </a:solidFill>
              <a:latin typeface="Arial"/>
            </a:endParaRPr>
          </a:p>
        </p:txBody>
      </p:sp>
      <p:sp>
        <p:nvSpPr>
          <p:cNvPr id="310" name="TextShape 2"/>
          <p:cNvSpPr txBox="1"/>
          <p:nvPr/>
        </p:nvSpPr>
        <p:spPr>
          <a:xfrm>
            <a:off x="803520" y="2291400"/>
            <a:ext cx="8472960" cy="2491920"/>
          </a:xfrm>
          <a:prstGeom prst="rect">
            <a:avLst/>
          </a:prstGeom>
          <a:noFill/>
          <a:ln>
            <a:noFill/>
          </a:ln>
        </p:spPr>
        <p:txBody>
          <a:bodyPr tIns="91440" bIns="91440"/>
          <a:p>
            <a:pPr>
              <a:lnSpc>
                <a:spcPct val="100000"/>
              </a:lnSpc>
            </a:pPr>
            <a:r>
              <a:rPr b="1" lang="en-US" sz="1050" spc="-1" strike="noStrike">
                <a:solidFill>
                  <a:srgbClr val="222222"/>
                </a:solidFill>
                <a:latin typeface="Arial"/>
                <a:ea typeface="Arial"/>
              </a:rPr>
              <a:t>From: </a:t>
            </a:r>
            <a:r>
              <a:rPr b="0" lang="en-US" sz="1050" spc="-1" strike="noStrike">
                <a:solidFill>
                  <a:srgbClr val="222222"/>
                </a:solidFill>
                <a:latin typeface="Arial"/>
                <a:ea typeface="Arial"/>
              </a:rPr>
              <a:t>(</a:t>
            </a:r>
            <a:r>
              <a:rPr b="0" lang="en-US" sz="1050" spc="-1" strike="noStrike" u="sng">
                <a:solidFill>
                  <a:srgbClr val="1c3678"/>
                </a:solidFill>
                <a:uFillTx/>
                <a:latin typeface="Arial"/>
                <a:ea typeface="Arial"/>
                <a:hlinkClick r:id="rId1"/>
              </a:rPr>
              <a:t>AM335x and AMIC110 Sitara™ Processors Technical Reference Manual (Rev. P)</a:t>
            </a:r>
            <a:r>
              <a:rPr b="0" lang="en-US" sz="1050" spc="-1" strike="noStrike">
                <a:solidFill>
                  <a:srgbClr val="222222"/>
                </a:solidFill>
                <a:latin typeface="Arial"/>
                <a:ea typeface="Arial"/>
              </a:rPr>
              <a:t>)</a:t>
            </a:r>
            <a:endParaRPr b="0" lang="en-US" sz="1050" spc="-1" strike="noStrike">
              <a:solidFill>
                <a:srgbClr val="000000"/>
              </a:solidFill>
              <a:latin typeface="Arial"/>
            </a:endParaRPr>
          </a:p>
          <a:p>
            <a:pPr marL="457200" indent="-294840">
              <a:lnSpc>
                <a:spcPct val="100000"/>
              </a:lnSpc>
              <a:spcBef>
                <a:spcPts val="1599"/>
              </a:spcBef>
              <a:buClr>
                <a:srgbClr val="222222"/>
              </a:buClr>
              <a:buFont typeface="Arial"/>
              <a:buChar char="●"/>
            </a:pPr>
            <a:r>
              <a:rPr b="0" lang="en-US" sz="1050" spc="-1" strike="noStrike" u="sng">
                <a:solidFill>
                  <a:srgbClr val="1c3678"/>
                </a:solidFill>
                <a:uFillTx/>
                <a:latin typeface="Arial"/>
                <a:ea typeface="Arial"/>
                <a:hlinkClick r:id="rId2"/>
              </a:rPr>
              <a:t>http://www.ti.com/lit/ug/spruh73p/spruh73p.pdf</a:t>
            </a:r>
            <a:r>
              <a:rPr b="0" lang="en-US" sz="1050" spc="-1" strike="noStrike">
                <a:solidFill>
                  <a:srgbClr val="222222"/>
                </a:solidFill>
                <a:latin typeface="Arial"/>
                <a:ea typeface="Arial"/>
              </a:rPr>
              <a:t> (page 5032)</a:t>
            </a:r>
            <a:endParaRPr b="0" lang="en-US" sz="1050" spc="-1" strike="noStrike">
              <a:solidFill>
                <a:srgbClr val="000000"/>
              </a:solidFill>
              <a:latin typeface="Arial"/>
            </a:endParaRPr>
          </a:p>
          <a:p>
            <a:pPr>
              <a:lnSpc>
                <a:spcPct val="100000"/>
              </a:lnSpc>
              <a:spcBef>
                <a:spcPts val="1599"/>
              </a:spcBef>
            </a:pPr>
            <a:endParaRPr b="0" lang="en-US" sz="1050" spc="-1" strike="noStrike">
              <a:solidFill>
                <a:srgbClr val="000000"/>
              </a:solidFill>
              <a:latin typeface="Arial"/>
            </a:endParaRPr>
          </a:p>
          <a:p>
            <a:pPr>
              <a:lnSpc>
                <a:spcPct val="100000"/>
              </a:lnSpc>
              <a:spcBef>
                <a:spcPts val="1599"/>
              </a:spcBef>
              <a:spcAft>
                <a:spcPts val="1599"/>
              </a:spcAft>
            </a:pPr>
            <a:endParaRPr b="0" lang="en-US" sz="1050" spc="-1" strike="noStrike">
              <a:solidFill>
                <a:srgbClr val="000000"/>
              </a:solidFill>
              <a:latin typeface="Arial"/>
            </a:endParaRPr>
          </a:p>
        </p:txBody>
      </p:sp>
      <p:pic>
        <p:nvPicPr>
          <p:cNvPr id="311" name="Shape 124" descr=""/>
          <p:cNvPicPr/>
          <p:nvPr/>
        </p:nvPicPr>
        <p:blipFill>
          <a:blip r:embed="rId3">
            <a:alphaModFix amt="50000"/>
          </a:blip>
          <a:stretch/>
        </p:blipFill>
        <p:spPr>
          <a:xfrm>
            <a:off x="842760" y="3054600"/>
            <a:ext cx="3393360" cy="2491920"/>
          </a:xfrm>
          <a:prstGeom prst="rect">
            <a:avLst/>
          </a:prstGeom>
          <a:ln>
            <a:noFill/>
          </a:ln>
        </p:spPr>
      </p:pic>
      <p:sp>
        <p:nvSpPr>
          <p:cNvPr id="312" name="CustomShape 3"/>
          <p:cNvSpPr/>
          <p:nvPr/>
        </p:nvSpPr>
        <p:spPr>
          <a:xfrm>
            <a:off x="4648680" y="3457800"/>
            <a:ext cx="3833280" cy="149580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SYSBOOT[15:14] = 01 = 24Mhz</a:t>
            </a:r>
            <a:endParaRPr b="0" lang="en-US" sz="1400" spc="-1" strike="noStrike">
              <a:latin typeface="Arial"/>
            </a:endParaRPr>
          </a:p>
          <a:p>
            <a:pPr>
              <a:lnSpc>
                <a:spcPct val="100000"/>
              </a:lnSpc>
            </a:pPr>
            <a:r>
              <a:rPr b="0" lang="en-US" sz="1400" spc="-1" strike="noStrike">
                <a:solidFill>
                  <a:srgbClr val="000000"/>
                </a:solidFill>
                <a:latin typeface="Arial"/>
                <a:ea typeface="Arial"/>
              </a:rPr>
              <a:t>SYSBOOT[4:0] = 11000</a:t>
            </a:r>
            <a:endParaRPr b="0" lang="en-US" sz="1400" spc="-1" strike="noStrike">
              <a:latin typeface="Arial"/>
            </a:endParaRPr>
          </a:p>
          <a:p>
            <a:pPr marL="457200" indent="-317160">
              <a:lnSpc>
                <a:spcPct val="100000"/>
              </a:lnSpc>
              <a:buClr>
                <a:srgbClr val="000000"/>
              </a:buClr>
              <a:buFont typeface="StarSymbol"/>
              <a:buAutoNum type="arabicPeriod"/>
            </a:pPr>
            <a:r>
              <a:rPr b="0" lang="en-US" sz="1400" spc="-1" strike="noStrike">
                <a:solidFill>
                  <a:srgbClr val="000000"/>
                </a:solidFill>
                <a:latin typeface="Arial"/>
                <a:ea typeface="Arial"/>
              </a:rPr>
              <a:t>SPI0</a:t>
            </a:r>
            <a:endParaRPr b="0" lang="en-US" sz="1400" spc="-1" strike="noStrike">
              <a:latin typeface="Arial"/>
            </a:endParaRPr>
          </a:p>
          <a:p>
            <a:pPr marL="457200" indent="-317160">
              <a:lnSpc>
                <a:spcPct val="100000"/>
              </a:lnSpc>
              <a:buClr>
                <a:srgbClr val="000000"/>
              </a:buClr>
              <a:buFont typeface="StarSymbol"/>
              <a:buAutoNum type="arabicPeriod"/>
            </a:pPr>
            <a:r>
              <a:rPr b="0" lang="en-US" sz="1400" spc="-1" strike="noStrike">
                <a:solidFill>
                  <a:srgbClr val="000000"/>
                </a:solidFill>
                <a:latin typeface="Arial"/>
                <a:ea typeface="Arial"/>
              </a:rPr>
              <a:t>MMC0 - going to use today</a:t>
            </a:r>
            <a:endParaRPr b="0" lang="en-US" sz="1400" spc="-1" strike="noStrike">
              <a:latin typeface="Arial"/>
            </a:endParaRPr>
          </a:p>
          <a:p>
            <a:pPr marL="457200" indent="-317160">
              <a:lnSpc>
                <a:spcPct val="100000"/>
              </a:lnSpc>
              <a:buClr>
                <a:srgbClr val="000000"/>
              </a:buClr>
              <a:buFont typeface="StarSymbol"/>
              <a:buAutoNum type="arabicPeriod"/>
            </a:pPr>
            <a:r>
              <a:rPr b="0" lang="en-US" sz="1400" spc="-1" strike="noStrike">
                <a:solidFill>
                  <a:srgbClr val="000000"/>
                </a:solidFill>
                <a:latin typeface="Arial"/>
                <a:ea typeface="Arial"/>
              </a:rPr>
              <a:t>USB0 - (node-beagle-boot)</a:t>
            </a:r>
            <a:endParaRPr b="0" lang="en-US" sz="1400" spc="-1" strike="noStrike">
              <a:latin typeface="Arial"/>
            </a:endParaRPr>
          </a:p>
          <a:p>
            <a:pPr marL="457200" indent="-317160">
              <a:lnSpc>
                <a:spcPct val="100000"/>
              </a:lnSpc>
              <a:buClr>
                <a:srgbClr val="000000"/>
              </a:buClr>
              <a:buFont typeface="StarSymbol"/>
              <a:buAutoNum type="arabicPeriod"/>
            </a:pPr>
            <a:r>
              <a:rPr b="0" lang="en-US" sz="1400" spc="-1" strike="noStrike">
                <a:solidFill>
                  <a:srgbClr val="000000"/>
                </a:solidFill>
                <a:latin typeface="Arial"/>
                <a:ea typeface="Arial"/>
              </a:rPr>
              <a:t>UART0</a:t>
            </a:r>
            <a:endParaRPr b="0" lang="en-US" sz="1400" spc="-1" strike="noStrike">
              <a:latin typeface="Arial"/>
            </a:endParaRPr>
          </a:p>
        </p:txBody>
      </p:sp>
      <p:pic>
        <p:nvPicPr>
          <p:cNvPr id="313" name="Shape 126" descr=""/>
          <p:cNvPicPr/>
          <p:nvPr/>
        </p:nvPicPr>
        <p:blipFill>
          <a:blip r:embed="rId4">
            <a:alphaModFix amt="50000"/>
          </a:blip>
          <a:stretch/>
        </p:blipFill>
        <p:spPr>
          <a:xfrm>
            <a:off x="7845120" y="3249360"/>
            <a:ext cx="1657800" cy="99720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Shape 133" descr=""/>
          <p:cNvPicPr/>
          <p:nvPr/>
        </p:nvPicPr>
        <p:blipFill>
          <a:blip r:embed="rId1">
            <a:alphaModFix amt="50000"/>
          </a:blip>
          <a:stretch/>
        </p:blipFill>
        <p:spPr>
          <a:xfrm>
            <a:off x="4483080" y="806040"/>
            <a:ext cx="5467680" cy="4477320"/>
          </a:xfrm>
          <a:prstGeom prst="rect">
            <a:avLst/>
          </a:prstGeom>
          <a:ln>
            <a:noFill/>
          </a:ln>
        </p:spPr>
      </p:pic>
      <p:sp>
        <p:nvSpPr>
          <p:cNvPr id="315"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TI AM335x: bootrom  </a:t>
            </a:r>
            <a:endParaRPr b="0" lang="en-US" sz="2600" spc="-1" strike="noStrike">
              <a:solidFill>
                <a:srgbClr val="000000"/>
              </a:solidFill>
              <a:latin typeface="Arial"/>
            </a:endParaRPr>
          </a:p>
        </p:txBody>
      </p:sp>
      <p:sp>
        <p:nvSpPr>
          <p:cNvPr id="316" name="TextShape 2"/>
          <p:cNvSpPr txBox="1"/>
          <p:nvPr/>
        </p:nvSpPr>
        <p:spPr>
          <a:xfrm>
            <a:off x="803520" y="2291400"/>
            <a:ext cx="8472960" cy="2491920"/>
          </a:xfrm>
          <a:prstGeom prst="rect">
            <a:avLst/>
          </a:prstGeom>
          <a:noFill/>
          <a:ln>
            <a:noFill/>
          </a:ln>
        </p:spPr>
        <p:txBody>
          <a:bodyPr tIns="91440" bIns="91440"/>
          <a:p>
            <a:pPr>
              <a:lnSpc>
                <a:spcPct val="100000"/>
              </a:lnSpc>
            </a:pPr>
            <a:r>
              <a:rPr b="0" lang="en-US" sz="1300" spc="-1" strike="noStrike" u="sng">
                <a:solidFill>
                  <a:srgbClr val="1c3678"/>
                </a:solidFill>
                <a:uFillTx/>
                <a:latin typeface="Lato"/>
                <a:ea typeface="Lato"/>
                <a:hlinkClick r:id="rId2"/>
              </a:rPr>
              <a:t>http://www.ti.com/lit/ug/spruh73p/spruh73p.pdf</a:t>
            </a:r>
            <a:endParaRPr b="0" lang="en-US" sz="1300" spc="-1" strike="noStrike">
              <a:solidFill>
                <a:srgbClr val="000000"/>
              </a:solidFill>
              <a:latin typeface="Arial"/>
            </a:endParaRPr>
          </a:p>
          <a:p>
            <a:pPr>
              <a:lnSpc>
                <a:spcPct val="100000"/>
              </a:lnSpc>
              <a:spcBef>
                <a:spcPts val="1599"/>
              </a:spcBef>
              <a:spcAft>
                <a:spcPts val="1599"/>
              </a:spcAft>
            </a:pPr>
            <a:r>
              <a:rPr b="0" lang="en-US" sz="1300" spc="-1" strike="noStrike">
                <a:solidFill>
                  <a:srgbClr val="595959"/>
                </a:solidFill>
                <a:latin typeface="Lato"/>
                <a:ea typeface="Lato"/>
              </a:rPr>
              <a:t>Page: 5053</a:t>
            </a:r>
            <a:endParaRPr b="0" lang="en-US" sz="1300" spc="-1" strike="noStrike">
              <a:solidFill>
                <a:srgbClr val="000000"/>
              </a:solidFill>
              <a:latin typeface="Arial"/>
            </a:endParaRPr>
          </a:p>
        </p:txBody>
      </p:sp>
      <p:sp>
        <p:nvSpPr>
          <p:cNvPr id="317" name="CustomShape 3"/>
          <p:cNvSpPr/>
          <p:nvPr/>
        </p:nvSpPr>
        <p:spPr>
          <a:xfrm>
            <a:off x="8479800" y="1582200"/>
            <a:ext cx="360" cy="3376800"/>
          </a:xfrm>
          <a:custGeom>
            <a:avLst/>
            <a:gdLst/>
            <a:ahLst/>
            <a:rect l="l" t="t" r="r" b="b"/>
            <a:pathLst>
              <a:path w="21600" h="21600">
                <a:moveTo>
                  <a:pt x="0" y="0"/>
                </a:moveTo>
                <a:lnTo>
                  <a:pt x="21600" y="21600"/>
                </a:lnTo>
              </a:path>
            </a:pathLst>
          </a:custGeom>
          <a:noFill/>
          <a:ln w="9360">
            <a:solidFill>
              <a:srgbClr val="00ff00"/>
            </a:solidFill>
            <a:round/>
            <a:tailEnd len="med" type="triangle" w="med"/>
          </a:ln>
        </p:spPr>
        <p:style>
          <a:lnRef idx="0"/>
          <a:fillRef idx="0"/>
          <a:effectRef idx="0"/>
          <a:fontRef idx="minor"/>
        </p:style>
      </p:sp>
      <p:sp>
        <p:nvSpPr>
          <p:cNvPr id="318" name="CustomShape 4"/>
          <p:cNvSpPr/>
          <p:nvPr/>
        </p:nvSpPr>
        <p:spPr>
          <a:xfrm>
            <a:off x="7801560" y="3583080"/>
            <a:ext cx="993600" cy="589680"/>
          </a:xfrm>
          <a:prstGeom prst="ellipse">
            <a:avLst/>
          </a:prstGeom>
          <a:noFill/>
          <a:ln w="9360">
            <a:solidFill>
              <a:srgbClr val="00ff00"/>
            </a:solidFill>
            <a:round/>
          </a:ln>
        </p:spPr>
        <p:style>
          <a:lnRef idx="0"/>
          <a:fillRef idx="0"/>
          <a:effectRef idx="0"/>
          <a:fontRef idx="minor"/>
        </p:style>
      </p:sp>
      <p:sp>
        <p:nvSpPr>
          <p:cNvPr id="319" name="CustomShape 5"/>
          <p:cNvSpPr/>
          <p:nvPr/>
        </p:nvSpPr>
        <p:spPr>
          <a:xfrm>
            <a:off x="6393240" y="3321000"/>
            <a:ext cx="923040" cy="43164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ff00"/>
                </a:solidFill>
                <a:latin typeface="Arial"/>
                <a:ea typeface="Arial"/>
              </a:rPr>
              <a:t>MLO</a:t>
            </a:r>
            <a:endParaRPr b="0" lang="en-US" sz="1400" spc="-1" strike="noStrike">
              <a:latin typeface="Arial"/>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TI AM335x: bootrom: raw mode:  </a:t>
            </a:r>
            <a:endParaRPr b="0" lang="en-US" sz="2600" spc="-1" strike="noStrike">
              <a:solidFill>
                <a:srgbClr val="000000"/>
              </a:solidFill>
              <a:latin typeface="Arial"/>
            </a:endParaRPr>
          </a:p>
        </p:txBody>
      </p:sp>
      <p:sp>
        <p:nvSpPr>
          <p:cNvPr id="321" name="TextShape 2"/>
          <p:cNvSpPr txBox="1"/>
          <p:nvPr/>
        </p:nvSpPr>
        <p:spPr>
          <a:xfrm>
            <a:off x="803520" y="2291400"/>
            <a:ext cx="8472960" cy="2491920"/>
          </a:xfrm>
          <a:prstGeom prst="rect">
            <a:avLst/>
          </a:prstGeom>
          <a:noFill/>
          <a:ln>
            <a:noFill/>
          </a:ln>
        </p:spPr>
        <p:txBody>
          <a:bodyPr tIns="91440" bIns="91440"/>
          <a:p>
            <a:pPr>
              <a:lnSpc>
                <a:spcPct val="100000"/>
              </a:lnSpc>
            </a:pPr>
            <a:r>
              <a:rPr b="0" lang="en-US" sz="1300" spc="-1" strike="noStrike" u="sng">
                <a:solidFill>
                  <a:srgbClr val="1c3678"/>
                </a:solidFill>
                <a:uFillTx/>
                <a:latin typeface="Lato"/>
                <a:ea typeface="Lato"/>
                <a:hlinkClick r:id="rId1"/>
              </a:rPr>
              <a:t>http://www.ti.com/lit/ug/spruh73p/spruh73p.pdf</a:t>
            </a:r>
            <a:r>
              <a:rPr b="0" lang="en-US" sz="1300" spc="-1" strike="noStrike">
                <a:solidFill>
                  <a:srgbClr val="595959"/>
                </a:solidFill>
                <a:latin typeface="Lato"/>
                <a:ea typeface="Lato"/>
              </a:rPr>
              <a:t> (Page: 5054)</a:t>
            </a:r>
            <a:endParaRPr b="0" lang="en-US" sz="1300" spc="-1" strike="noStrike">
              <a:solidFill>
                <a:srgbClr val="000000"/>
              </a:solidFill>
              <a:latin typeface="Arial"/>
            </a:endParaRPr>
          </a:p>
          <a:p>
            <a:pPr marL="457200" indent="-310680">
              <a:lnSpc>
                <a:spcPct val="100000"/>
              </a:lnSpc>
              <a:spcBef>
                <a:spcPts val="1599"/>
              </a:spcBef>
              <a:buClr>
                <a:srgbClr val="595959"/>
              </a:buClr>
              <a:buFont typeface="StarSymbol"/>
              <a:buAutoNum type="arabicPeriod"/>
            </a:pPr>
            <a:r>
              <a:rPr b="0" lang="en-US" sz="1300" spc="-1" strike="noStrike">
                <a:solidFill>
                  <a:srgbClr val="595959"/>
                </a:solidFill>
                <a:latin typeface="Lato"/>
                <a:ea typeface="Lato"/>
              </a:rPr>
              <a:t>0x0 &lt;- (FAT Boot Sector, let's leave it blank...)</a:t>
            </a:r>
            <a:endParaRPr b="0" lang="en-US" sz="1300" spc="-1" strike="noStrike">
              <a:solidFill>
                <a:srgbClr val="000000"/>
              </a:solidFill>
              <a:latin typeface="Arial"/>
            </a:endParaRPr>
          </a:p>
          <a:p>
            <a:pPr marL="457200" indent="-310680">
              <a:lnSpc>
                <a:spcPct val="100000"/>
              </a:lnSpc>
              <a:buClr>
                <a:srgbClr val="595959"/>
              </a:buClr>
              <a:buFont typeface="StarSymbol"/>
              <a:buAutoNum type="arabicPeriod"/>
            </a:pPr>
            <a:r>
              <a:rPr b="0" lang="en-US" sz="1300" spc="-1" strike="noStrike">
                <a:solidFill>
                  <a:srgbClr val="595959"/>
                </a:solidFill>
                <a:latin typeface="Lato"/>
                <a:ea typeface="Lato"/>
              </a:rPr>
              <a:t>0x20000 (128KB) &lt;- We are going to use this location</a:t>
            </a:r>
            <a:endParaRPr b="0" lang="en-US" sz="1300" spc="-1" strike="noStrike">
              <a:solidFill>
                <a:srgbClr val="000000"/>
              </a:solidFill>
              <a:latin typeface="Arial"/>
            </a:endParaRPr>
          </a:p>
          <a:p>
            <a:pPr marL="457200" indent="-310680">
              <a:lnSpc>
                <a:spcPct val="100000"/>
              </a:lnSpc>
              <a:buClr>
                <a:srgbClr val="595959"/>
              </a:buClr>
              <a:buFont typeface="StarSymbol"/>
              <a:buAutoNum type="arabicPeriod"/>
            </a:pPr>
            <a:r>
              <a:rPr b="0" lang="en-US" sz="1300" spc="-1" strike="noStrike">
                <a:solidFill>
                  <a:srgbClr val="595959"/>
                </a:solidFill>
                <a:latin typeface="Lato"/>
                <a:ea typeface="Lato"/>
              </a:rPr>
              <a:t>0x40000 (256KB) &lt;- (2nd “backup” location)</a:t>
            </a:r>
            <a:endParaRPr b="0" lang="en-US" sz="1300" spc="-1" strike="noStrike">
              <a:solidFill>
                <a:srgbClr val="000000"/>
              </a:solidFill>
              <a:latin typeface="Arial"/>
            </a:endParaRPr>
          </a:p>
          <a:p>
            <a:pPr marL="457200" indent="-310680">
              <a:lnSpc>
                <a:spcPct val="100000"/>
              </a:lnSpc>
              <a:buClr>
                <a:srgbClr val="595959"/>
              </a:buClr>
              <a:buFont typeface="StarSymbol"/>
              <a:buAutoNum type="arabicPeriod"/>
            </a:pPr>
            <a:r>
              <a:rPr b="0" lang="en-US" sz="1300" spc="-1" strike="noStrike">
                <a:solidFill>
                  <a:srgbClr val="595959"/>
                </a:solidFill>
                <a:latin typeface="Lato"/>
                <a:ea typeface="Lato"/>
              </a:rPr>
              <a:t>0x60000 (384KB) &lt;- (3rd “backup” location)</a:t>
            </a:r>
            <a:endParaRPr b="0" lang="en-US" sz="1300" spc="-1" strike="noStrike">
              <a:solidFill>
                <a:srgbClr val="000000"/>
              </a:solidFill>
              <a:latin typeface="Arial"/>
            </a:endParaRPr>
          </a:p>
          <a:p>
            <a:pPr>
              <a:lnSpc>
                <a:spcPct val="100000"/>
              </a:lnSpc>
              <a:spcBef>
                <a:spcPts val="1599"/>
              </a:spcBef>
            </a:pPr>
            <a:r>
              <a:rPr b="0" lang="en-US" sz="1300" spc="-1" strike="noStrike">
                <a:solidFill>
                  <a:srgbClr val="595959"/>
                </a:solidFill>
                <a:latin typeface="Lato"/>
                <a:ea typeface="Lato"/>
              </a:rPr>
              <a:t>Only 128KB in size… (hint, only 128KB of SRAM)</a:t>
            </a:r>
            <a:endParaRPr b="0" lang="en-US" sz="1300" spc="-1" strike="noStrike">
              <a:solidFill>
                <a:srgbClr val="000000"/>
              </a:solidFill>
              <a:latin typeface="Arial"/>
            </a:endParaRPr>
          </a:p>
          <a:p>
            <a:pPr>
              <a:lnSpc>
                <a:spcPct val="100000"/>
              </a:lnSpc>
              <a:spcBef>
                <a:spcPts val="1599"/>
              </a:spcBef>
              <a:spcAft>
                <a:spcPts val="1599"/>
              </a:spcAft>
            </a:pPr>
            <a:endParaRPr b="0" lang="en-US" sz="1300" spc="-1" strike="noStrike">
              <a:solidFill>
                <a:srgbClr val="000000"/>
              </a:solidFill>
              <a:latin typeface="Arial"/>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Das U-Boot  (the Universal Boot Loader) U-Boot</a:t>
            </a:r>
            <a:endParaRPr b="0" lang="en-US" sz="2600" spc="-1" strike="noStrike">
              <a:solidFill>
                <a:srgbClr val="000000"/>
              </a:solidFill>
              <a:latin typeface="Arial"/>
            </a:endParaRPr>
          </a:p>
        </p:txBody>
      </p:sp>
      <p:sp>
        <p:nvSpPr>
          <p:cNvPr id="323" name="TextShape 2"/>
          <p:cNvSpPr txBox="1"/>
          <p:nvPr/>
        </p:nvSpPr>
        <p:spPr>
          <a:xfrm>
            <a:off x="803520" y="2291400"/>
            <a:ext cx="8472960" cy="2491920"/>
          </a:xfrm>
          <a:prstGeom prst="rect">
            <a:avLst/>
          </a:prstGeom>
          <a:noFill/>
          <a:ln>
            <a:noFill/>
          </a:ln>
        </p:spPr>
        <p:txBody>
          <a:bodyPr tIns="91440" bIns="91440"/>
          <a:p>
            <a:pPr>
              <a:lnSpc>
                <a:spcPct val="100000"/>
              </a:lnSpc>
            </a:pPr>
            <a:r>
              <a:rPr b="0" lang="en-US" sz="1300" spc="-1" strike="noStrike">
                <a:solidFill>
                  <a:srgbClr val="595959"/>
                </a:solidFill>
                <a:latin typeface="Lato"/>
                <a:ea typeface="Lato"/>
              </a:rPr>
              <a:t>Original Author: Wolfgang Denk, now maintained by Tom Rini</a:t>
            </a:r>
            <a:endParaRPr b="0" lang="en-US" sz="1300" spc="-1" strike="noStrike">
              <a:solidFill>
                <a:srgbClr val="000000"/>
              </a:solidFill>
              <a:latin typeface="Arial"/>
            </a:endParaRPr>
          </a:p>
          <a:p>
            <a:pPr marL="457200" indent="-294840">
              <a:lnSpc>
                <a:spcPct val="100000"/>
              </a:lnSpc>
              <a:spcBef>
                <a:spcPts val="1599"/>
              </a:spcBef>
              <a:buClr>
                <a:srgbClr val="222222"/>
              </a:buClr>
              <a:buFont typeface="Arial"/>
              <a:buChar char="●"/>
            </a:pPr>
            <a:r>
              <a:rPr b="1" lang="en-US" sz="1050" spc="-1" strike="noStrike" u="sng">
                <a:solidFill>
                  <a:srgbClr val="1c3678"/>
                </a:solidFill>
                <a:uFillTx/>
                <a:latin typeface="Arial"/>
                <a:ea typeface="Arial"/>
                <a:hlinkClick r:id="rId1"/>
              </a:rPr>
              <a:t>https://www.denx.de/wiki/U-Boot</a:t>
            </a:r>
            <a:endParaRPr b="0" lang="en-US" sz="1050" spc="-1" strike="noStrike">
              <a:solidFill>
                <a:srgbClr val="000000"/>
              </a:solidFill>
              <a:latin typeface="Arial"/>
            </a:endParaRPr>
          </a:p>
          <a:p>
            <a:pPr marL="457200" indent="-294840">
              <a:lnSpc>
                <a:spcPct val="100000"/>
              </a:lnSpc>
              <a:buClr>
                <a:srgbClr val="222222"/>
              </a:buClr>
              <a:buFont typeface="Arial"/>
              <a:buChar char="●"/>
            </a:pPr>
            <a:r>
              <a:rPr b="1" lang="en-US" sz="1050" spc="-1" strike="noStrike" u="sng">
                <a:solidFill>
                  <a:srgbClr val="1c3678"/>
                </a:solidFill>
                <a:uFillTx/>
                <a:latin typeface="Arial"/>
                <a:ea typeface="Arial"/>
                <a:hlinkClick r:id="rId2"/>
              </a:rPr>
              <a:t>http://git.denx.de/?p=u-boot.git;a=summary</a:t>
            </a:r>
            <a:endParaRPr b="0" lang="en-US" sz="1050" spc="-1" strike="noStrike">
              <a:solidFill>
                <a:srgbClr val="000000"/>
              </a:solidFill>
              <a:latin typeface="Arial"/>
            </a:endParaRPr>
          </a:p>
          <a:p>
            <a:pPr marL="457200" indent="-294840">
              <a:lnSpc>
                <a:spcPct val="100000"/>
              </a:lnSpc>
              <a:buClr>
                <a:srgbClr val="222222"/>
              </a:buClr>
              <a:buFont typeface="Arial"/>
              <a:buChar char="●"/>
            </a:pPr>
            <a:r>
              <a:rPr b="1" lang="en-US" sz="1050" spc="-1" strike="noStrike" u="sng">
                <a:solidFill>
                  <a:srgbClr val="1c3678"/>
                </a:solidFill>
                <a:uFillTx/>
                <a:latin typeface="Arial"/>
                <a:ea typeface="Arial"/>
                <a:hlinkClick r:id="rId3"/>
              </a:rPr>
              <a:t>https://en.wikipedia.org/wiki/Das_U-Boot</a:t>
            </a:r>
            <a:endParaRPr b="0" lang="en-US" sz="1050" spc="-1" strike="noStrike">
              <a:solidFill>
                <a:srgbClr val="000000"/>
              </a:solidFill>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U-Boot: AM335x</a:t>
            </a:r>
            <a:endParaRPr b="0" lang="en-US" sz="2600" spc="-1" strike="noStrike">
              <a:solidFill>
                <a:srgbClr val="000000"/>
              </a:solidFill>
              <a:latin typeface="Arial"/>
            </a:endParaRPr>
          </a:p>
        </p:txBody>
      </p:sp>
      <p:sp>
        <p:nvSpPr>
          <p:cNvPr id="325" name="TextShape 2"/>
          <p:cNvSpPr txBox="1"/>
          <p:nvPr/>
        </p:nvSpPr>
        <p:spPr>
          <a:xfrm>
            <a:off x="803520" y="2291400"/>
            <a:ext cx="8472960" cy="2491920"/>
          </a:xfrm>
          <a:prstGeom prst="rect">
            <a:avLst/>
          </a:prstGeom>
          <a:noFill/>
          <a:ln>
            <a:noFill/>
          </a:ln>
        </p:spPr>
        <p:txBody>
          <a:bodyPr tIns="91440" bIns="91440"/>
          <a:p>
            <a:pPr>
              <a:lnSpc>
                <a:spcPct val="100000"/>
              </a:lnSpc>
            </a:pPr>
            <a:r>
              <a:rPr b="0" lang="en-US" sz="1300" spc="-1" strike="noStrike">
                <a:solidFill>
                  <a:srgbClr val="595959"/>
                </a:solidFill>
                <a:latin typeface="Lato"/>
                <a:ea typeface="Lato"/>
              </a:rPr>
              <a:t>Outputs two files for TI am335x targets:</a:t>
            </a:r>
            <a:endParaRPr b="0" lang="en-US" sz="1300" spc="-1" strike="noStrike">
              <a:solidFill>
                <a:srgbClr val="000000"/>
              </a:solidFill>
              <a:latin typeface="Arial"/>
            </a:endParaRPr>
          </a:p>
          <a:p>
            <a:pPr marL="457200" indent="-310680">
              <a:lnSpc>
                <a:spcPct val="100000"/>
              </a:lnSpc>
              <a:spcBef>
                <a:spcPts val="1599"/>
              </a:spcBef>
              <a:buClr>
                <a:srgbClr val="595959"/>
              </a:buClr>
              <a:buFont typeface="Lato"/>
              <a:buChar char="●"/>
            </a:pPr>
            <a:r>
              <a:rPr b="0" lang="en-US" sz="1300" spc="-1" strike="noStrike">
                <a:solidFill>
                  <a:srgbClr val="595959"/>
                </a:solidFill>
                <a:latin typeface="Lato"/>
                <a:ea typeface="Lato"/>
              </a:rPr>
              <a:t>MLO = SPL (or Secondary Program Loader)</a:t>
            </a:r>
            <a:endParaRPr b="0" lang="en-US" sz="1300" spc="-1" strike="noStrike">
              <a:solidFill>
                <a:srgbClr val="000000"/>
              </a:solidFill>
              <a:latin typeface="Arial"/>
            </a:endParaRPr>
          </a:p>
          <a:p>
            <a:pPr marL="457200" indent="-310680">
              <a:lnSpc>
                <a:spcPct val="100000"/>
              </a:lnSpc>
              <a:buClr>
                <a:srgbClr val="595959"/>
              </a:buClr>
              <a:buFont typeface="Lato"/>
              <a:buChar char="●"/>
            </a:pPr>
            <a:r>
              <a:rPr b="0" lang="en-US" sz="1300" spc="-1" strike="noStrike">
                <a:solidFill>
                  <a:srgbClr val="595959"/>
                </a:solidFill>
                <a:latin typeface="Lato"/>
                <a:ea typeface="Lato"/>
              </a:rPr>
              <a:t>u-boot.img (or u-boot-dtb.img) (U-Boot)</a:t>
            </a:r>
            <a:endParaRPr b="0" lang="en-US" sz="1300" spc="-1" strike="noStrike">
              <a:solidFill>
                <a:srgbClr val="000000"/>
              </a:solidFill>
              <a:latin typeface="Arial"/>
            </a:endParaRPr>
          </a:p>
          <a:p>
            <a:pPr>
              <a:lnSpc>
                <a:spcPct val="100000"/>
              </a:lnSpc>
              <a:spcBef>
                <a:spcPts val="1599"/>
              </a:spcBef>
            </a:pPr>
            <a:endParaRPr b="0" lang="en-US" sz="1300" spc="-1" strike="noStrike">
              <a:solidFill>
                <a:srgbClr val="000000"/>
              </a:solidFill>
              <a:latin typeface="Arial"/>
            </a:endParaRPr>
          </a:p>
          <a:p>
            <a:pPr>
              <a:lnSpc>
                <a:spcPct val="100000"/>
              </a:lnSpc>
              <a:spcBef>
                <a:spcPts val="1599"/>
              </a:spcBef>
              <a:spcAft>
                <a:spcPts val="1599"/>
              </a:spcAft>
            </a:pPr>
            <a:endParaRPr b="0" lang="en-US" sz="1300" spc="-1" strike="noStrike">
              <a:solidFill>
                <a:srgbClr val="000000"/>
              </a:solidFill>
              <a:latin typeface="Arial"/>
            </a:endParaRPr>
          </a:p>
        </p:txBody>
      </p:sp>
      <p:sp>
        <p:nvSpPr>
          <p:cNvPr id="326" name="CustomShape 3"/>
          <p:cNvSpPr/>
          <p:nvPr/>
        </p:nvSpPr>
        <p:spPr>
          <a:xfrm>
            <a:off x="1060560" y="3663720"/>
            <a:ext cx="893520" cy="883800"/>
          </a:xfrm>
          <a:prstGeom prst="rect">
            <a:avLst/>
          </a:prstGeom>
          <a:solidFill>
            <a:srgbClr val="e9edee"/>
          </a:solidFill>
          <a:ln w="9360">
            <a:solidFill>
              <a:srgbClr val="1a1a1a"/>
            </a:solidFill>
            <a:round/>
          </a:ln>
        </p:spPr>
        <p:style>
          <a:lnRef idx="0"/>
          <a:fillRef idx="0"/>
          <a:effectRef idx="0"/>
          <a:fontRef idx="minor"/>
        </p:style>
      </p:sp>
      <p:sp>
        <p:nvSpPr>
          <p:cNvPr id="327" name="CustomShape 4"/>
          <p:cNvSpPr/>
          <p:nvPr/>
        </p:nvSpPr>
        <p:spPr>
          <a:xfrm>
            <a:off x="1129320" y="3732480"/>
            <a:ext cx="756000" cy="75600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ROM</a:t>
            </a:r>
            <a:endParaRPr b="0" lang="en-US" sz="1400" spc="-1" strike="noStrike">
              <a:latin typeface="Arial"/>
            </a:endParaRPr>
          </a:p>
        </p:txBody>
      </p:sp>
      <p:sp>
        <p:nvSpPr>
          <p:cNvPr id="328" name="CustomShape 5"/>
          <p:cNvSpPr/>
          <p:nvPr/>
        </p:nvSpPr>
        <p:spPr>
          <a:xfrm>
            <a:off x="2592720" y="3668400"/>
            <a:ext cx="893520" cy="883800"/>
          </a:xfrm>
          <a:prstGeom prst="rect">
            <a:avLst/>
          </a:prstGeom>
          <a:solidFill>
            <a:srgbClr val="e9edee"/>
          </a:solidFill>
          <a:ln w="9360">
            <a:solidFill>
              <a:srgbClr val="1a1a1a"/>
            </a:solidFill>
            <a:round/>
          </a:ln>
        </p:spPr>
        <p:style>
          <a:lnRef idx="0"/>
          <a:fillRef idx="0"/>
          <a:effectRef idx="0"/>
          <a:fontRef idx="minor"/>
        </p:style>
      </p:sp>
      <p:sp>
        <p:nvSpPr>
          <p:cNvPr id="329" name="CustomShape 6"/>
          <p:cNvSpPr/>
          <p:nvPr/>
        </p:nvSpPr>
        <p:spPr>
          <a:xfrm>
            <a:off x="4125240" y="3668400"/>
            <a:ext cx="893520" cy="883800"/>
          </a:xfrm>
          <a:prstGeom prst="rect">
            <a:avLst/>
          </a:prstGeom>
          <a:solidFill>
            <a:srgbClr val="e9edee"/>
          </a:solidFill>
          <a:ln w="9360">
            <a:solidFill>
              <a:srgbClr val="1a1a1a"/>
            </a:solidFill>
            <a:round/>
          </a:ln>
        </p:spPr>
        <p:style>
          <a:lnRef idx="0"/>
          <a:fillRef idx="0"/>
          <a:effectRef idx="0"/>
          <a:fontRef idx="minor"/>
        </p:style>
      </p:sp>
      <p:sp>
        <p:nvSpPr>
          <p:cNvPr id="330" name="CustomShape 7"/>
          <p:cNvSpPr/>
          <p:nvPr/>
        </p:nvSpPr>
        <p:spPr>
          <a:xfrm>
            <a:off x="2661480" y="3727440"/>
            <a:ext cx="756000" cy="75600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SPL</a:t>
            </a:r>
            <a:endParaRPr b="0" lang="en-US" sz="1400" spc="-1" strike="noStrike">
              <a:latin typeface="Arial"/>
            </a:endParaRPr>
          </a:p>
        </p:txBody>
      </p:sp>
      <p:sp>
        <p:nvSpPr>
          <p:cNvPr id="331" name="CustomShape 8"/>
          <p:cNvSpPr/>
          <p:nvPr/>
        </p:nvSpPr>
        <p:spPr>
          <a:xfrm>
            <a:off x="4194000" y="3732480"/>
            <a:ext cx="756000" cy="75600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UBoot</a:t>
            </a:r>
            <a:endParaRPr b="0" lang="en-US" sz="1400" spc="-1" strike="noStrike">
              <a:latin typeface="Arial"/>
            </a:endParaRPr>
          </a:p>
        </p:txBody>
      </p:sp>
      <p:sp>
        <p:nvSpPr>
          <p:cNvPr id="332" name="CustomShape 9"/>
          <p:cNvSpPr/>
          <p:nvPr/>
        </p:nvSpPr>
        <p:spPr>
          <a:xfrm>
            <a:off x="2130840" y="4037040"/>
            <a:ext cx="309240" cy="118080"/>
          </a:xfrm>
          <a:prstGeom prst="rightArrow">
            <a:avLst>
              <a:gd name="adj1" fmla="val 50000"/>
              <a:gd name="adj2" fmla="val 50000"/>
            </a:avLst>
          </a:prstGeom>
          <a:solidFill>
            <a:srgbClr val="e9edee"/>
          </a:solidFill>
          <a:ln w="9360">
            <a:solidFill>
              <a:srgbClr val="1a1a1a"/>
            </a:solidFill>
            <a:round/>
          </a:ln>
        </p:spPr>
        <p:style>
          <a:lnRef idx="0"/>
          <a:fillRef idx="0"/>
          <a:effectRef idx="0"/>
          <a:fontRef idx="minor"/>
        </p:style>
      </p:sp>
      <p:sp>
        <p:nvSpPr>
          <p:cNvPr id="333" name="CustomShape 10"/>
          <p:cNvSpPr/>
          <p:nvPr/>
        </p:nvSpPr>
        <p:spPr>
          <a:xfrm>
            <a:off x="3642480" y="4037040"/>
            <a:ext cx="309240" cy="118080"/>
          </a:xfrm>
          <a:prstGeom prst="rightArrow">
            <a:avLst>
              <a:gd name="adj1" fmla="val 50000"/>
              <a:gd name="adj2" fmla="val 50000"/>
            </a:avLst>
          </a:prstGeom>
          <a:solidFill>
            <a:srgbClr val="e9edee"/>
          </a:solidFill>
          <a:ln w="9360">
            <a:solidFill>
              <a:srgbClr val="1a1a1a"/>
            </a:solidFill>
            <a:round/>
          </a:ln>
        </p:spPr>
        <p:style>
          <a:lnRef idx="0"/>
          <a:fillRef idx="0"/>
          <a:effectRef idx="0"/>
          <a:fontRef idx="minor"/>
        </p:style>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U-Boot: SPL </a:t>
            </a:r>
            <a:endParaRPr b="0" lang="en-US" sz="2600" spc="-1" strike="noStrike">
              <a:solidFill>
                <a:srgbClr val="000000"/>
              </a:solidFill>
              <a:latin typeface="Arial"/>
            </a:endParaRPr>
          </a:p>
        </p:txBody>
      </p:sp>
      <p:sp>
        <p:nvSpPr>
          <p:cNvPr id="335" name="TextShape 2"/>
          <p:cNvSpPr txBox="1"/>
          <p:nvPr/>
        </p:nvSpPr>
        <p:spPr>
          <a:xfrm>
            <a:off x="803520" y="2291400"/>
            <a:ext cx="8472960" cy="2491920"/>
          </a:xfrm>
          <a:prstGeom prst="rect">
            <a:avLst/>
          </a:prstGeom>
          <a:noFill/>
          <a:ln>
            <a:noFill/>
          </a:ln>
        </p:spPr>
        <p:txBody>
          <a:bodyPr tIns="91440" bIns="91440"/>
          <a:p>
            <a:pPr marL="457200" indent="-310680">
              <a:lnSpc>
                <a:spcPct val="100000"/>
              </a:lnSpc>
              <a:buClr>
                <a:srgbClr val="595959"/>
              </a:buClr>
              <a:buFont typeface="StarSymbol"/>
              <a:buAutoNum type="arabicPeriod"/>
            </a:pPr>
            <a:r>
              <a:rPr b="0" lang="en-US" sz="1300" spc="-1" strike="noStrike">
                <a:solidFill>
                  <a:srgbClr val="595959"/>
                </a:solidFill>
                <a:latin typeface="Lato"/>
                <a:ea typeface="Lato"/>
              </a:rPr>
              <a:t>Initializes main memory (DDRx for am335x)</a:t>
            </a:r>
            <a:endParaRPr b="0" lang="en-US" sz="1300" spc="-1" strike="noStrike">
              <a:solidFill>
                <a:srgbClr val="000000"/>
              </a:solidFill>
              <a:latin typeface="Arial"/>
            </a:endParaRPr>
          </a:p>
          <a:p>
            <a:pPr marL="457200" indent="-310680">
              <a:lnSpc>
                <a:spcPct val="100000"/>
              </a:lnSpc>
              <a:buClr>
                <a:srgbClr val="595959"/>
              </a:buClr>
              <a:buFont typeface="StarSymbol"/>
              <a:buAutoNum type="arabicPeriod"/>
            </a:pPr>
            <a:r>
              <a:rPr b="0" lang="en-US" sz="1300" spc="-1" strike="noStrike">
                <a:solidFill>
                  <a:srgbClr val="595959"/>
                </a:solidFill>
                <a:latin typeface="Lato"/>
                <a:ea typeface="Lato"/>
              </a:rPr>
              <a:t>Loads full (U-Boot) into DDR memory</a:t>
            </a:r>
            <a:endParaRPr b="0" lang="en-US" sz="1300" spc="-1" strike="noStrike">
              <a:solidFill>
                <a:srgbClr val="000000"/>
              </a:solidFill>
              <a:latin typeface="Arial"/>
            </a:endParaRPr>
          </a:p>
          <a:p>
            <a:pPr>
              <a:lnSpc>
                <a:spcPct val="100000"/>
              </a:lnSpc>
              <a:spcBef>
                <a:spcPts val="1599"/>
              </a:spcBef>
            </a:pPr>
            <a:r>
              <a:rPr b="0" lang="en-US" sz="1300" spc="-1" strike="noStrike">
                <a:solidFill>
                  <a:srgbClr val="595959"/>
                </a:solidFill>
                <a:latin typeface="Lato"/>
                <a:ea typeface="Lato"/>
              </a:rPr>
              <a:t>Or:</a:t>
            </a:r>
            <a:endParaRPr b="0" lang="en-US" sz="1300" spc="-1" strike="noStrike">
              <a:solidFill>
                <a:srgbClr val="000000"/>
              </a:solidFill>
              <a:latin typeface="Arial"/>
            </a:endParaRPr>
          </a:p>
          <a:p>
            <a:pPr marL="457200" indent="-310680">
              <a:lnSpc>
                <a:spcPct val="100000"/>
              </a:lnSpc>
              <a:spcBef>
                <a:spcPts val="1599"/>
              </a:spcBef>
              <a:buClr>
                <a:srgbClr val="595959"/>
              </a:buClr>
              <a:buFont typeface="StarSymbol"/>
              <a:buAutoNum type="arabicPeriod"/>
            </a:pPr>
            <a:r>
              <a:rPr b="0" lang="en-US" sz="1300" spc="-1" strike="noStrike">
                <a:solidFill>
                  <a:srgbClr val="595959"/>
                </a:solidFill>
                <a:latin typeface="Lato"/>
                <a:ea typeface="Lato"/>
              </a:rPr>
              <a:t>Initializes main memory (DDRx for am335x)</a:t>
            </a:r>
            <a:endParaRPr b="0" lang="en-US" sz="1300" spc="-1" strike="noStrike">
              <a:solidFill>
                <a:srgbClr val="000000"/>
              </a:solidFill>
              <a:latin typeface="Arial"/>
            </a:endParaRPr>
          </a:p>
          <a:p>
            <a:pPr marL="457200" indent="-310680">
              <a:lnSpc>
                <a:spcPct val="100000"/>
              </a:lnSpc>
              <a:buClr>
                <a:srgbClr val="595959"/>
              </a:buClr>
              <a:buFont typeface="StarSymbol"/>
              <a:buAutoNum type="arabicPeriod"/>
            </a:pPr>
            <a:r>
              <a:rPr b="0" lang="en-US" sz="1300" spc="-1" strike="noStrike">
                <a:solidFill>
                  <a:srgbClr val="595959"/>
                </a:solidFill>
                <a:latin typeface="Lato"/>
                <a:ea typeface="Lato"/>
              </a:rPr>
              <a:t>Loads Linux Kernel into DDR memory (aka: Falcon mode, faster boot mode/etc)</a:t>
            </a:r>
            <a:endParaRPr b="0" lang="en-US" sz="1300" spc="-1" strike="noStrike">
              <a:solidFill>
                <a:srgbClr val="000000"/>
              </a:solid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504000" y="225720"/>
            <a:ext cx="9068760" cy="946440"/>
          </a:xfrm>
          <a:prstGeom prst="rect">
            <a:avLst/>
          </a:prstGeom>
          <a:noFill/>
          <a:ln>
            <a:noFill/>
          </a:ln>
        </p:spPr>
        <p:txBody>
          <a:bodyPr lIns="0" rIns="0" tIns="0" bIns="0" anchor="ctr"/>
          <a:p>
            <a:pPr algn="ctr"/>
            <a:r>
              <a:rPr b="0" lang="en-US" sz="4400" spc="-1" strike="noStrike">
                <a:latin typeface="Arial"/>
              </a:rPr>
              <a:t>BeagleBoard.org’s objectives</a:t>
            </a:r>
            <a:endParaRPr b="0" lang="en-US" sz="4400" spc="-1" strike="noStrike">
              <a:latin typeface="Arial"/>
            </a:endParaRPr>
          </a:p>
        </p:txBody>
      </p:sp>
      <p:sp>
        <p:nvSpPr>
          <p:cNvPr id="185" name="TextShape 2"/>
          <p:cNvSpPr txBox="1"/>
          <p:nvPr/>
        </p:nvSpPr>
        <p:spPr>
          <a:xfrm>
            <a:off x="504000" y="1326240"/>
            <a:ext cx="9068760" cy="32878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Education</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Design and use of open source SW/HW</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Embedded computing</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Collaboration</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Physical computing</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Robotics</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Industrial/machine controls</a:t>
            </a:r>
            <a:endParaRPr b="0" lang="en-US" sz="2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U-Boot:</a:t>
            </a:r>
            <a:endParaRPr b="0" lang="en-US" sz="2600" spc="-1" strike="noStrike">
              <a:solidFill>
                <a:srgbClr val="000000"/>
              </a:solidFill>
              <a:latin typeface="Arial"/>
            </a:endParaRPr>
          </a:p>
        </p:txBody>
      </p:sp>
      <p:sp>
        <p:nvSpPr>
          <p:cNvPr id="337" name="TextShape 2"/>
          <p:cNvSpPr txBox="1"/>
          <p:nvPr/>
        </p:nvSpPr>
        <p:spPr>
          <a:xfrm>
            <a:off x="803520" y="2291400"/>
            <a:ext cx="8472960" cy="2491920"/>
          </a:xfrm>
          <a:prstGeom prst="rect">
            <a:avLst/>
          </a:prstGeom>
          <a:noFill/>
          <a:ln>
            <a:noFill/>
          </a:ln>
        </p:spPr>
        <p:txBody>
          <a:bodyPr tIns="91440" bIns="91440"/>
          <a:p>
            <a:pPr marL="457200" indent="-310680">
              <a:lnSpc>
                <a:spcPct val="100000"/>
              </a:lnSpc>
              <a:buClr>
                <a:srgbClr val="595959"/>
              </a:buClr>
              <a:buFont typeface="Lato"/>
              <a:buChar char="●"/>
            </a:pPr>
            <a:r>
              <a:rPr b="0" lang="en-US" sz="1300" spc="-1" strike="noStrike">
                <a:solidFill>
                  <a:srgbClr val="595959"/>
                </a:solidFill>
                <a:latin typeface="Lato"/>
                <a:ea typeface="Lato"/>
              </a:rPr>
              <a:t>Network</a:t>
            </a:r>
            <a:endParaRPr b="0" lang="en-US" sz="1300" spc="-1" strike="noStrike">
              <a:solidFill>
                <a:srgbClr val="000000"/>
              </a:solidFill>
              <a:latin typeface="Arial"/>
            </a:endParaRPr>
          </a:p>
          <a:p>
            <a:pPr marL="457200" indent="-310680">
              <a:lnSpc>
                <a:spcPct val="100000"/>
              </a:lnSpc>
              <a:buClr>
                <a:srgbClr val="595959"/>
              </a:buClr>
              <a:buFont typeface="Lato"/>
              <a:buChar char="●"/>
            </a:pPr>
            <a:r>
              <a:rPr b="0" lang="en-US" sz="1300" spc="-1" strike="noStrike">
                <a:solidFill>
                  <a:srgbClr val="595959"/>
                </a:solidFill>
                <a:latin typeface="Lato"/>
                <a:ea typeface="Lato"/>
              </a:rPr>
              <a:t>USB</a:t>
            </a:r>
            <a:endParaRPr b="0" lang="en-US" sz="1300" spc="-1" strike="noStrike">
              <a:solidFill>
                <a:srgbClr val="000000"/>
              </a:solidFill>
              <a:latin typeface="Arial"/>
            </a:endParaRPr>
          </a:p>
          <a:p>
            <a:pPr marL="457200" indent="-310680">
              <a:lnSpc>
                <a:spcPct val="100000"/>
              </a:lnSpc>
              <a:buClr>
                <a:srgbClr val="595959"/>
              </a:buClr>
              <a:buFont typeface="Lato"/>
              <a:buChar char="●"/>
            </a:pPr>
            <a:r>
              <a:rPr b="0" lang="en-US" sz="1300" spc="-1" strike="noStrike">
                <a:solidFill>
                  <a:srgbClr val="595959"/>
                </a:solidFill>
                <a:latin typeface="Lato"/>
                <a:ea typeface="Lato"/>
              </a:rPr>
              <a:t>MMC</a:t>
            </a:r>
            <a:endParaRPr b="0" lang="en-US" sz="1300" spc="-1" strike="noStrike">
              <a:solidFill>
                <a:srgbClr val="000000"/>
              </a:solidFill>
              <a:latin typeface="Arial"/>
            </a:endParaRPr>
          </a:p>
          <a:p>
            <a:pPr marL="457200" indent="-310680">
              <a:lnSpc>
                <a:spcPct val="100000"/>
              </a:lnSpc>
              <a:buClr>
                <a:srgbClr val="595959"/>
              </a:buClr>
              <a:buFont typeface="Lato"/>
              <a:buChar char="●"/>
            </a:pPr>
            <a:r>
              <a:rPr b="0" lang="en-US" sz="1300" spc="-1" strike="noStrike">
                <a:solidFill>
                  <a:srgbClr val="595959"/>
                </a:solidFill>
                <a:latin typeface="Lato"/>
                <a:ea typeface="Lato"/>
              </a:rPr>
              <a:t>File System (fat/extX)</a:t>
            </a:r>
            <a:endParaRPr b="0" lang="en-US" sz="1300" spc="-1" strike="noStrike">
              <a:solidFill>
                <a:srgbClr val="000000"/>
              </a:solidFill>
              <a:latin typeface="Arial"/>
            </a:endParaRPr>
          </a:p>
          <a:p>
            <a:pPr marL="457200" indent="-310680">
              <a:lnSpc>
                <a:spcPct val="100000"/>
              </a:lnSpc>
              <a:buClr>
                <a:srgbClr val="595959"/>
              </a:buClr>
              <a:buFont typeface="Lato"/>
              <a:buChar char="●"/>
            </a:pPr>
            <a:r>
              <a:rPr b="0" lang="en-US" sz="1300" spc="-1" strike="noStrike">
                <a:solidFill>
                  <a:srgbClr val="595959"/>
                </a:solidFill>
                <a:latin typeface="Lato"/>
                <a:ea typeface="Lato"/>
              </a:rPr>
              <a:t>Shell</a:t>
            </a:r>
            <a:endParaRPr b="0" lang="en-US" sz="1300" spc="-1" strike="noStrike">
              <a:solidFill>
                <a:srgbClr val="000000"/>
              </a:solidFill>
              <a:latin typeface="Arial"/>
            </a:endParaRPr>
          </a:p>
          <a:p>
            <a:pPr>
              <a:lnSpc>
                <a:spcPct val="100000"/>
              </a:lnSpc>
              <a:spcBef>
                <a:spcPts val="1599"/>
              </a:spcBef>
              <a:spcAft>
                <a:spcPts val="1599"/>
              </a:spcAft>
            </a:pPr>
            <a:r>
              <a:rPr b="0" lang="en-US" sz="1300" spc="-1" strike="noStrike">
                <a:solidFill>
                  <a:srgbClr val="595959"/>
                </a:solidFill>
                <a:latin typeface="Lato"/>
                <a:ea typeface="Lato"/>
              </a:rPr>
              <a:t>Sometimes you don’t need a full OS, have U-Boot init and then have U-Boot load/run your application.</a:t>
            </a:r>
            <a:endParaRPr b="0" lang="en-US" sz="1300" spc="-1" strike="noStrike">
              <a:solidFill>
                <a:srgbClr val="000000"/>
              </a:solidFill>
              <a:latin typeface="Arial"/>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U-Boot:</a:t>
            </a:r>
            <a:endParaRPr b="0" lang="en-US" sz="2600" spc="-1" strike="noStrike">
              <a:solidFill>
                <a:srgbClr val="000000"/>
              </a:solidFill>
              <a:latin typeface="Arial"/>
            </a:endParaRPr>
          </a:p>
        </p:txBody>
      </p:sp>
      <p:sp>
        <p:nvSpPr>
          <p:cNvPr id="339" name="TextShape 2"/>
          <p:cNvSpPr txBox="1"/>
          <p:nvPr/>
        </p:nvSpPr>
        <p:spPr>
          <a:xfrm>
            <a:off x="803520" y="2291400"/>
            <a:ext cx="8472960" cy="2491920"/>
          </a:xfrm>
          <a:prstGeom prst="rect">
            <a:avLst/>
          </a:prstGeom>
          <a:noFill/>
          <a:ln>
            <a:noFill/>
          </a:ln>
        </p:spPr>
        <p:txBody>
          <a:bodyPr tIns="91440" bIns="91440"/>
          <a:p>
            <a:pPr>
              <a:lnSpc>
                <a:spcPct val="100000"/>
              </a:lnSpc>
              <a:spcAft>
                <a:spcPts val="1599"/>
              </a:spcAft>
            </a:pPr>
            <a:r>
              <a:rPr b="0" lang="en-US" sz="1000" spc="-1" strike="noStrike">
                <a:solidFill>
                  <a:srgbClr val="595959"/>
                </a:solidFill>
                <a:latin typeface="Lato"/>
                <a:ea typeface="Lato"/>
              </a:rPr>
              <a:t>CPU  : AM335X-GP rev 2.1</a:t>
            </a:r>
            <a:br/>
            <a:r>
              <a:rPr b="0" lang="en-US" sz="1000" spc="-1" strike="noStrike">
                <a:solidFill>
                  <a:srgbClr val="595959"/>
                </a:solidFill>
                <a:latin typeface="Lato"/>
                <a:ea typeface="Lato"/>
              </a:rPr>
              <a:t>I2C:   ready</a:t>
            </a:r>
            <a:br/>
            <a:r>
              <a:rPr b="0" lang="en-US" sz="1000" spc="-1" strike="noStrike">
                <a:solidFill>
                  <a:srgbClr val="595959"/>
                </a:solidFill>
                <a:latin typeface="Lato"/>
                <a:ea typeface="Lato"/>
              </a:rPr>
              <a:t>DRAM:  512 MiB</a:t>
            </a:r>
            <a:br/>
            <a:r>
              <a:rPr b="0" lang="en-US" sz="1000" spc="-1" strike="noStrike">
                <a:solidFill>
                  <a:srgbClr val="595959"/>
                </a:solidFill>
                <a:latin typeface="Lato"/>
                <a:ea typeface="Lato"/>
              </a:rPr>
              <a:t>Some drivers were not found</a:t>
            </a:r>
            <a:br/>
            <a:r>
              <a:rPr b="0" lang="en-US" sz="1000" spc="-1" strike="noStrike">
                <a:solidFill>
                  <a:srgbClr val="595959"/>
                </a:solidFill>
                <a:latin typeface="Lato"/>
                <a:ea typeface="Lato"/>
              </a:rPr>
              <a:t>Reset Source: Power-on reset has occurred.</a:t>
            </a:r>
            <a:br/>
            <a:r>
              <a:rPr b="0" lang="en-US" sz="1000" spc="-1" strike="noStrike">
                <a:solidFill>
                  <a:srgbClr val="595959"/>
                </a:solidFill>
                <a:latin typeface="Lato"/>
                <a:ea typeface="Lato"/>
              </a:rPr>
              <a:t>MMC:   OMAP SD/MMC: 0, OMAP SD/MMC: 1</a:t>
            </a:r>
            <a:br/>
            <a:r>
              <a:rPr b="0" lang="en-US" sz="1000" spc="-1" strike="noStrike">
                <a:solidFill>
                  <a:srgbClr val="595959"/>
                </a:solidFill>
                <a:latin typeface="Lato"/>
                <a:ea typeface="Lato"/>
              </a:rPr>
              <a:t>Using default environment</a:t>
            </a:r>
            <a:br/>
            <a:br/>
            <a:r>
              <a:rPr b="0" lang="en-US" sz="1000" spc="-1" strike="noStrike">
                <a:solidFill>
                  <a:srgbClr val="595959"/>
                </a:solidFill>
                <a:latin typeface="Lato"/>
                <a:ea typeface="Lato"/>
              </a:rPr>
              <a:t>Board: BeagleBone Black</a:t>
            </a:r>
            <a:br/>
            <a:r>
              <a:rPr b="0" lang="en-US" sz="1000" spc="-1" strike="noStrike">
                <a:solidFill>
                  <a:srgbClr val="595959"/>
                </a:solidFill>
                <a:latin typeface="Lato"/>
                <a:ea typeface="Lato"/>
              </a:rPr>
              <a:t>&lt;ethaddr&gt; not set. Validating first E-fuse MAC</a:t>
            </a:r>
            <a:br/>
            <a:r>
              <a:rPr b="0" lang="en-US" sz="1000" spc="-1" strike="noStrike">
                <a:solidFill>
                  <a:srgbClr val="595959"/>
                </a:solidFill>
                <a:latin typeface="Lato"/>
                <a:ea typeface="Lato"/>
              </a:rPr>
              <a:t>BeagleBone Black:</a:t>
            </a:r>
            <a:br/>
            <a:r>
              <a:rPr b="0" lang="en-US" sz="1000" spc="-1" strike="noStrike">
                <a:solidFill>
                  <a:srgbClr val="595959"/>
                </a:solidFill>
                <a:latin typeface="Lato"/>
                <a:ea typeface="Lato"/>
              </a:rPr>
              <a:t>Model: SeeedStudio BeagleBone Green:</a:t>
            </a:r>
            <a:endParaRPr b="0" lang="en-US" sz="1000" spc="-1" strike="noStrike">
              <a:solidFill>
                <a:srgbClr val="000000"/>
              </a:solidFill>
              <a:latin typeface="Arial"/>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U-Boot: microSD</a:t>
            </a:r>
            <a:endParaRPr b="0" lang="en-US" sz="2600" spc="-1" strike="noStrike">
              <a:solidFill>
                <a:srgbClr val="000000"/>
              </a:solidFill>
              <a:latin typeface="Arial"/>
            </a:endParaRPr>
          </a:p>
        </p:txBody>
      </p:sp>
      <p:sp>
        <p:nvSpPr>
          <p:cNvPr id="341" name="TextShape 2"/>
          <p:cNvSpPr txBox="1"/>
          <p:nvPr/>
        </p:nvSpPr>
        <p:spPr>
          <a:xfrm>
            <a:off x="803520" y="2291400"/>
            <a:ext cx="8472960" cy="2491920"/>
          </a:xfrm>
          <a:prstGeom prst="rect">
            <a:avLst/>
          </a:prstGeom>
          <a:noFill/>
          <a:ln>
            <a:noFill/>
          </a:ln>
        </p:spPr>
        <p:txBody>
          <a:bodyPr tIns="91440" bIns="91440"/>
          <a:p>
            <a:pPr>
              <a:lnSpc>
                <a:spcPct val="100000"/>
              </a:lnSpc>
            </a:pPr>
            <a:r>
              <a:rPr b="0" lang="en-US" sz="1300" spc="-1" strike="noStrike">
                <a:solidFill>
                  <a:srgbClr val="595959"/>
                </a:solidFill>
                <a:latin typeface="Lato"/>
                <a:ea typeface="Lato"/>
              </a:rPr>
              <a:t>Insert USB-microSD adapter, and type “lsblk”</a:t>
            </a:r>
            <a:endParaRPr b="0" lang="en-US" sz="1300" spc="-1" strike="noStrike">
              <a:solidFill>
                <a:srgbClr val="000000"/>
              </a:solidFill>
              <a:latin typeface="Arial"/>
            </a:endParaRPr>
          </a:p>
          <a:p>
            <a:pPr marL="457200">
              <a:lnSpc>
                <a:spcPct val="100000"/>
              </a:lnSpc>
              <a:spcBef>
                <a:spcPts val="1599"/>
              </a:spcBef>
            </a:pPr>
            <a:r>
              <a:rPr b="0" lang="en-US" sz="1300" spc="-1" strike="noStrike">
                <a:solidFill>
                  <a:srgbClr val="595959"/>
                </a:solidFill>
                <a:latin typeface="Lato"/>
                <a:ea typeface="Lato"/>
              </a:rPr>
              <a:t>voodoo@hestia:~/Supercon-2017-PocketBeagle$ lsblk</a:t>
            </a:r>
            <a:br/>
            <a:r>
              <a:rPr b="0" lang="en-US" sz="1300" spc="-1" strike="noStrike">
                <a:solidFill>
                  <a:srgbClr val="595959"/>
                </a:solidFill>
                <a:latin typeface="Lato"/>
                <a:ea typeface="Lato"/>
              </a:rPr>
              <a:t>NAME        MAJ:MIN RM   SIZE RO TYPE MOUNTPOINT</a:t>
            </a:r>
            <a:br/>
            <a:r>
              <a:rPr b="0" lang="en-US" sz="1300" spc="-1" strike="noStrike">
                <a:solidFill>
                  <a:srgbClr val="595959"/>
                </a:solidFill>
                <a:latin typeface="Lato"/>
                <a:ea typeface="Lato"/>
              </a:rPr>
              <a:t>sda           8:0    0 465.8G  0 disk </a:t>
            </a:r>
            <a:br/>
            <a:r>
              <a:rPr b="0" lang="en-US" sz="1300" spc="-1" strike="noStrike">
                <a:solidFill>
                  <a:srgbClr val="595959"/>
                </a:solidFill>
                <a:latin typeface="Lato"/>
                <a:ea typeface="Lato"/>
              </a:rPr>
              <a:t>└─sda1        8:1    0 465.8G  0 part /</a:t>
            </a:r>
            <a:br/>
            <a:r>
              <a:rPr b="0" lang="en-US" sz="1300" spc="-1" strike="noStrike">
                <a:solidFill>
                  <a:srgbClr val="595959"/>
                </a:solidFill>
                <a:latin typeface="Lato"/>
                <a:ea typeface="Lato"/>
              </a:rPr>
              <a:t>sde           8:64   1   7.4G  0 disk </a:t>
            </a:r>
            <a:br/>
            <a:r>
              <a:rPr b="0" lang="en-US" sz="1300" spc="-1" strike="noStrike">
                <a:solidFill>
                  <a:srgbClr val="595959"/>
                </a:solidFill>
                <a:latin typeface="Lato"/>
                <a:ea typeface="Lato"/>
              </a:rPr>
              <a:t>└─sde1        8:65   1   7.4G  0 part</a:t>
            </a:r>
            <a:endParaRPr b="0" lang="en-US" sz="1300" spc="-1" strike="noStrike">
              <a:solidFill>
                <a:srgbClr val="000000"/>
              </a:solidFill>
              <a:latin typeface="Arial"/>
            </a:endParaRPr>
          </a:p>
          <a:p>
            <a:pPr>
              <a:lnSpc>
                <a:spcPct val="100000"/>
              </a:lnSpc>
              <a:spcBef>
                <a:spcPts val="1599"/>
              </a:spcBef>
              <a:spcAft>
                <a:spcPts val="1599"/>
              </a:spcAft>
            </a:pPr>
            <a:r>
              <a:rPr b="0" lang="en-US" sz="1300" spc="-1" strike="noStrike">
                <a:solidFill>
                  <a:srgbClr val="595959"/>
                </a:solidFill>
                <a:latin typeface="Lato"/>
                <a:ea typeface="Lato"/>
              </a:rPr>
              <a:t>Open: system.sh change: MMC=/dev/sde</a:t>
            </a:r>
            <a:endParaRPr b="0" lang="en-US" sz="1300" spc="-1" strike="noStrike">
              <a:solidFill>
                <a:srgbClr val="000000"/>
              </a:solidFill>
              <a:latin typeface="Arial"/>
            </a:endParaRPr>
          </a:p>
        </p:txBody>
      </p:sp>
      <p:sp>
        <p:nvSpPr>
          <p:cNvPr id="342" name="CustomShape 3"/>
          <p:cNvSpPr/>
          <p:nvPr/>
        </p:nvSpPr>
        <p:spPr>
          <a:xfrm>
            <a:off x="4311360" y="3830760"/>
            <a:ext cx="697320" cy="343800"/>
          </a:xfrm>
          <a:prstGeom prst="leftArrow">
            <a:avLst>
              <a:gd name="adj1" fmla="val 50000"/>
              <a:gd name="adj2" fmla="val 50000"/>
            </a:avLst>
          </a:prstGeom>
          <a:solidFill>
            <a:srgbClr val="e9edee"/>
          </a:solidFill>
          <a:ln w="9360">
            <a:solidFill>
              <a:srgbClr val="1a1a1a"/>
            </a:solidFill>
            <a:round/>
          </a:ln>
        </p:spPr>
        <p:style>
          <a:lnRef idx="0"/>
          <a:fillRef idx="0"/>
          <a:effectRef idx="0"/>
          <a:fontRef idx="minor"/>
        </p:style>
      </p:sp>
      <p:sp>
        <p:nvSpPr>
          <p:cNvPr id="343" name="CustomShape 4"/>
          <p:cNvSpPr/>
          <p:nvPr/>
        </p:nvSpPr>
        <p:spPr>
          <a:xfrm>
            <a:off x="5333040" y="3762000"/>
            <a:ext cx="3299760" cy="41220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That’s our 8GB USB Flash Drive</a:t>
            </a:r>
            <a:endParaRPr b="0" lang="en-US" sz="1400" spc="-1" strike="noStrike">
              <a:latin typeface="Arial"/>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U-Boot: Format microSD</a:t>
            </a:r>
            <a:endParaRPr b="0" lang="en-US" sz="2600" spc="-1" strike="noStrike">
              <a:solidFill>
                <a:srgbClr val="000000"/>
              </a:solidFill>
              <a:latin typeface="Arial"/>
            </a:endParaRPr>
          </a:p>
        </p:txBody>
      </p:sp>
      <p:sp>
        <p:nvSpPr>
          <p:cNvPr id="345" name="TextShape 2"/>
          <p:cNvSpPr txBox="1"/>
          <p:nvPr/>
        </p:nvSpPr>
        <p:spPr>
          <a:xfrm>
            <a:off x="803520" y="2291400"/>
            <a:ext cx="8472960" cy="2491920"/>
          </a:xfrm>
          <a:prstGeom prst="rect">
            <a:avLst/>
          </a:prstGeom>
          <a:noFill/>
          <a:ln>
            <a:noFill/>
          </a:ln>
        </p:spPr>
        <p:txBody>
          <a:bodyPr tIns="91440" bIns="91440"/>
          <a:p>
            <a:pPr>
              <a:lnSpc>
                <a:spcPct val="100000"/>
              </a:lnSpc>
            </a:pPr>
            <a:r>
              <a:rPr b="0" lang="en-US" sz="1300" spc="-1" strike="noStrike">
                <a:solidFill>
                  <a:srgbClr val="595959"/>
                </a:solidFill>
                <a:latin typeface="Lato"/>
                <a:ea typeface="Lato"/>
              </a:rPr>
              <a:t>sudo dd if=/dev/zero of=${MMC} bs=1M count=10</a:t>
            </a:r>
            <a:br/>
            <a:br/>
            <a:r>
              <a:rPr b="0" lang="en-US" sz="1300" spc="-1" strike="noStrike">
                <a:solidFill>
                  <a:srgbClr val="595959"/>
                </a:solidFill>
                <a:latin typeface="Lato"/>
                <a:ea typeface="Lato"/>
              </a:rPr>
              <a:t>sudo sfdisk ${MMC} &lt;&lt;-__EOF__</a:t>
            </a:r>
            <a:br/>
            <a:r>
              <a:rPr b="0" lang="en-US" sz="1300" spc="-1" strike="noStrike">
                <a:solidFill>
                  <a:srgbClr val="595959"/>
                </a:solidFill>
                <a:latin typeface="Lato"/>
                <a:ea typeface="Lato"/>
              </a:rPr>
              <a:t>4M,,L,*</a:t>
            </a:r>
            <a:br/>
            <a:r>
              <a:rPr b="0" lang="en-US" sz="1300" spc="-1" strike="noStrike">
                <a:solidFill>
                  <a:srgbClr val="595959"/>
                </a:solidFill>
                <a:latin typeface="Lato"/>
                <a:ea typeface="Lato"/>
              </a:rPr>
              <a:t>__EOF__</a:t>
            </a:r>
            <a:br/>
            <a:br/>
            <a:r>
              <a:rPr b="0" lang="en-US" sz="1300" spc="-1" strike="noStrike">
                <a:solidFill>
                  <a:srgbClr val="595959"/>
                </a:solidFill>
                <a:latin typeface="Lato"/>
                <a:ea typeface="Lato"/>
              </a:rPr>
              <a:t>sudo mkfs.ext4 -L rootfs ${MMC}1</a:t>
            </a:r>
            <a:endParaRPr b="0" lang="en-US" sz="1300" spc="-1" strike="noStrike">
              <a:solidFill>
                <a:srgbClr val="000000"/>
              </a:solidFill>
              <a:latin typeface="Arial"/>
            </a:endParaRPr>
          </a:p>
          <a:p>
            <a:pPr>
              <a:lnSpc>
                <a:spcPct val="100000"/>
              </a:lnSpc>
              <a:spcBef>
                <a:spcPts val="1599"/>
              </a:spcBef>
              <a:spcAft>
                <a:spcPts val="1599"/>
              </a:spcAft>
            </a:pPr>
            <a:r>
              <a:rPr b="0" lang="en-US" sz="1300" spc="-1" strike="noStrike">
                <a:solidFill>
                  <a:srgbClr val="595959"/>
                </a:solidFill>
                <a:latin typeface="Lato"/>
                <a:ea typeface="Lato"/>
              </a:rPr>
              <a:t>voodoo@hestia:~/Supercon-2017-PocketBeagle$ ./scripts/format_drive.sh</a:t>
            </a:r>
            <a:endParaRPr b="0" lang="en-US" sz="1300" spc="-1" strike="noStrike">
              <a:solidFill>
                <a:srgbClr val="000000"/>
              </a:solidFill>
              <a:latin typeface="Arial"/>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U-Boot: (refresh for your memory)</a:t>
            </a:r>
            <a:endParaRPr b="0" lang="en-US" sz="2600" spc="-1" strike="noStrike">
              <a:solidFill>
                <a:srgbClr val="000000"/>
              </a:solidFill>
              <a:latin typeface="Arial"/>
            </a:endParaRPr>
          </a:p>
        </p:txBody>
      </p:sp>
      <p:sp>
        <p:nvSpPr>
          <p:cNvPr id="347" name="TextShape 2"/>
          <p:cNvSpPr txBox="1"/>
          <p:nvPr/>
        </p:nvSpPr>
        <p:spPr>
          <a:xfrm>
            <a:off x="803520" y="2291400"/>
            <a:ext cx="8472960" cy="2491920"/>
          </a:xfrm>
          <a:prstGeom prst="rect">
            <a:avLst/>
          </a:prstGeom>
          <a:noFill/>
          <a:ln>
            <a:noFill/>
          </a:ln>
        </p:spPr>
        <p:txBody>
          <a:bodyPr tIns="91440" bIns="91440"/>
          <a:p>
            <a:pPr>
              <a:lnSpc>
                <a:spcPct val="100000"/>
              </a:lnSpc>
            </a:pPr>
            <a:r>
              <a:rPr b="0" lang="en-US" sz="1300" spc="-1" strike="noStrike" u="sng">
                <a:solidFill>
                  <a:srgbClr val="1c3678"/>
                </a:solidFill>
                <a:uFillTx/>
                <a:latin typeface="Lato"/>
                <a:ea typeface="Lato"/>
                <a:hlinkClick r:id="rId1"/>
              </a:rPr>
              <a:t>http://www.ti.com/lit/ug/spruh73p/spruh73p.pdf</a:t>
            </a:r>
            <a:r>
              <a:rPr b="0" lang="en-US" sz="1300" spc="-1" strike="noStrike">
                <a:solidFill>
                  <a:srgbClr val="595959"/>
                </a:solidFill>
                <a:latin typeface="Lato"/>
                <a:ea typeface="Lato"/>
              </a:rPr>
              <a:t> (Page: 5054)</a:t>
            </a:r>
            <a:endParaRPr b="0" lang="en-US" sz="1300" spc="-1" strike="noStrike">
              <a:solidFill>
                <a:srgbClr val="000000"/>
              </a:solidFill>
              <a:latin typeface="Arial"/>
            </a:endParaRPr>
          </a:p>
          <a:p>
            <a:pPr marL="457200" indent="-310680">
              <a:lnSpc>
                <a:spcPct val="100000"/>
              </a:lnSpc>
              <a:spcBef>
                <a:spcPts val="1599"/>
              </a:spcBef>
              <a:buClr>
                <a:srgbClr val="595959"/>
              </a:buClr>
              <a:buFont typeface="StarSymbol"/>
              <a:buAutoNum type="arabicPeriod"/>
            </a:pPr>
            <a:r>
              <a:rPr b="0" lang="en-US" sz="1300" spc="-1" strike="noStrike">
                <a:solidFill>
                  <a:srgbClr val="595959"/>
                </a:solidFill>
                <a:latin typeface="Lato"/>
                <a:ea typeface="Lato"/>
              </a:rPr>
              <a:t>0x0</a:t>
            </a:r>
            <a:endParaRPr b="0" lang="en-US" sz="1300" spc="-1" strike="noStrike">
              <a:solidFill>
                <a:srgbClr val="000000"/>
              </a:solidFill>
              <a:latin typeface="Arial"/>
            </a:endParaRPr>
          </a:p>
          <a:p>
            <a:pPr marL="457200" indent="-310680">
              <a:lnSpc>
                <a:spcPct val="100000"/>
              </a:lnSpc>
              <a:buClr>
                <a:srgbClr val="595959"/>
              </a:buClr>
              <a:buFont typeface="StarSymbol"/>
              <a:buAutoNum type="arabicPeriod"/>
            </a:pPr>
            <a:r>
              <a:rPr b="0" lang="en-US" sz="1300" spc="-1" strike="noStrike">
                <a:solidFill>
                  <a:srgbClr val="595959"/>
                </a:solidFill>
                <a:latin typeface="Lato"/>
                <a:ea typeface="Lato"/>
              </a:rPr>
              <a:t>0x20000 (128KB) &lt;- We are going to use this location</a:t>
            </a:r>
            <a:endParaRPr b="0" lang="en-US" sz="1300" spc="-1" strike="noStrike">
              <a:solidFill>
                <a:srgbClr val="000000"/>
              </a:solidFill>
              <a:latin typeface="Arial"/>
            </a:endParaRPr>
          </a:p>
          <a:p>
            <a:pPr marL="457200" indent="-310680">
              <a:lnSpc>
                <a:spcPct val="100000"/>
              </a:lnSpc>
              <a:buClr>
                <a:srgbClr val="595959"/>
              </a:buClr>
              <a:buFont typeface="StarSymbol"/>
              <a:buAutoNum type="arabicPeriod"/>
            </a:pPr>
            <a:r>
              <a:rPr b="0" lang="en-US" sz="1300" spc="-1" strike="noStrike">
                <a:solidFill>
                  <a:srgbClr val="595959"/>
                </a:solidFill>
                <a:latin typeface="Lato"/>
                <a:ea typeface="Lato"/>
              </a:rPr>
              <a:t>0x40000 (256KB)</a:t>
            </a:r>
            <a:endParaRPr b="0" lang="en-US" sz="1300" spc="-1" strike="noStrike">
              <a:solidFill>
                <a:srgbClr val="000000"/>
              </a:solidFill>
              <a:latin typeface="Arial"/>
            </a:endParaRPr>
          </a:p>
          <a:p>
            <a:pPr marL="457200" indent="-310680">
              <a:lnSpc>
                <a:spcPct val="100000"/>
              </a:lnSpc>
              <a:buClr>
                <a:srgbClr val="595959"/>
              </a:buClr>
              <a:buFont typeface="StarSymbol"/>
              <a:buAutoNum type="arabicPeriod"/>
            </a:pPr>
            <a:r>
              <a:rPr b="0" lang="en-US" sz="1300" spc="-1" strike="noStrike">
                <a:solidFill>
                  <a:srgbClr val="595959"/>
                </a:solidFill>
                <a:latin typeface="Lato"/>
                <a:ea typeface="Lato"/>
              </a:rPr>
              <a:t>0x60000 (384KB)</a:t>
            </a:r>
            <a:endParaRPr b="0" lang="en-US" sz="1300" spc="-1" strike="noStrike">
              <a:solidFill>
                <a:srgbClr val="000000"/>
              </a:solidFill>
              <a:latin typeface="Arial"/>
            </a:endParaRPr>
          </a:p>
          <a:p>
            <a:pPr>
              <a:lnSpc>
                <a:spcPct val="100000"/>
              </a:lnSpc>
              <a:spcBef>
                <a:spcPts val="1599"/>
              </a:spcBef>
            </a:pPr>
            <a:r>
              <a:rPr b="0" lang="en-US" sz="1300" spc="-1" strike="noStrike">
                <a:solidFill>
                  <a:srgbClr val="595959"/>
                </a:solidFill>
                <a:latin typeface="Lato"/>
                <a:ea typeface="Lato"/>
              </a:rPr>
              <a:t>sudo dd if=./deploy/MLO of=${MMC} count=1 seek=1 bs=128k</a:t>
            </a:r>
            <a:endParaRPr b="0" lang="en-US" sz="1300" spc="-1" strike="noStrike">
              <a:solidFill>
                <a:srgbClr val="000000"/>
              </a:solidFill>
              <a:latin typeface="Arial"/>
            </a:endParaRPr>
          </a:p>
          <a:p>
            <a:pPr>
              <a:lnSpc>
                <a:spcPct val="100000"/>
              </a:lnSpc>
            </a:pPr>
            <a:r>
              <a:rPr b="0" lang="en-US" sz="1300" spc="-1" strike="noStrike">
                <a:solidFill>
                  <a:srgbClr val="595959"/>
                </a:solidFill>
                <a:latin typeface="Lato"/>
                <a:ea typeface="Lato"/>
              </a:rPr>
              <a:t>sudo dd if=./deploy/u-boot.img of=${MMC} count=2 seek=1 bs=384k</a:t>
            </a:r>
            <a:endParaRPr b="0" lang="en-US" sz="1300" spc="-1" strike="noStrike">
              <a:solidFill>
                <a:srgbClr val="000000"/>
              </a:solidFill>
              <a:latin typeface="Arial"/>
            </a:endParaRPr>
          </a:p>
          <a:p>
            <a:pPr>
              <a:lnSpc>
                <a:spcPct val="100000"/>
              </a:lnSpc>
            </a:pPr>
            <a:endParaRPr b="0" lang="en-US" sz="1300" spc="-1" strike="noStrike">
              <a:solidFill>
                <a:srgbClr val="000000"/>
              </a:solidFill>
              <a:latin typeface="Arial"/>
            </a:endParaRPr>
          </a:p>
          <a:p>
            <a:pPr>
              <a:lnSpc>
                <a:spcPct val="100000"/>
              </a:lnSpc>
              <a:spcBef>
                <a:spcPts val="1599"/>
              </a:spcBef>
              <a:spcAft>
                <a:spcPts val="1599"/>
              </a:spcAft>
            </a:pPr>
            <a:endParaRPr b="0" lang="en-US" sz="1300" spc="-1" strike="noStrike">
              <a:solidFill>
                <a:srgbClr val="000000"/>
              </a:solidFill>
              <a:latin typeface="Arial"/>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Shape 1"/>
          <p:cNvSpPr txBox="1"/>
          <p:nvPr/>
        </p:nvSpPr>
        <p:spPr>
          <a:xfrm>
            <a:off x="803520" y="1453320"/>
            <a:ext cx="8472960" cy="58968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Base Rootfs: Debian 9.x (Stretch)</a:t>
            </a:r>
            <a:endParaRPr b="0" lang="en-US" sz="2600" spc="-1" strike="noStrike">
              <a:solidFill>
                <a:srgbClr val="000000"/>
              </a:solidFill>
              <a:latin typeface="Arial"/>
            </a:endParaRPr>
          </a:p>
        </p:txBody>
      </p:sp>
      <p:sp>
        <p:nvSpPr>
          <p:cNvPr id="349" name="TextShape 2"/>
          <p:cNvSpPr txBox="1"/>
          <p:nvPr/>
        </p:nvSpPr>
        <p:spPr>
          <a:xfrm>
            <a:off x="803520" y="2291400"/>
            <a:ext cx="8472960" cy="2491920"/>
          </a:xfrm>
          <a:prstGeom prst="rect">
            <a:avLst/>
          </a:prstGeom>
          <a:noFill/>
          <a:ln>
            <a:noFill/>
          </a:ln>
        </p:spPr>
        <p:txBody>
          <a:bodyPr tIns="91440" bIns="91440"/>
          <a:p>
            <a:pPr>
              <a:lnSpc>
                <a:spcPct val="100000"/>
              </a:lnSpc>
            </a:pPr>
            <a:r>
              <a:rPr b="0" lang="en-US" sz="1300" spc="-1" strike="noStrike">
                <a:solidFill>
                  <a:srgbClr val="595959"/>
                </a:solidFill>
                <a:latin typeface="Lato"/>
                <a:ea typeface="Lato"/>
              </a:rPr>
              <a:t>Maintainer: Robert Nelson (with lots of help from all the Debian Developers and 1000’s of other users)</a:t>
            </a:r>
            <a:endParaRPr b="0" lang="en-US" sz="1300" spc="-1" strike="noStrike">
              <a:solidFill>
                <a:srgbClr val="000000"/>
              </a:solidFill>
              <a:latin typeface="Arial"/>
            </a:endParaRPr>
          </a:p>
          <a:p>
            <a:pPr marL="457200" indent="-294840">
              <a:lnSpc>
                <a:spcPct val="100000"/>
              </a:lnSpc>
              <a:buClr>
                <a:srgbClr val="595959"/>
              </a:buClr>
              <a:buFont typeface="Arial"/>
              <a:buChar char="●"/>
            </a:pPr>
            <a:r>
              <a:rPr b="1" lang="en-US" sz="1050" spc="-1" strike="noStrike" u="sng">
                <a:solidFill>
                  <a:srgbClr val="1c3678"/>
                </a:solidFill>
                <a:uFillTx/>
                <a:latin typeface="Arial"/>
                <a:ea typeface="Arial"/>
                <a:hlinkClick r:id="rId1"/>
              </a:rPr>
              <a:t>https://elinux.org/Beagleboard:BeagleBoneBlack_Debian#2017-11-05_-_Debian_9_.28Stretch.29_-_Weekly</a:t>
            </a:r>
            <a:endParaRPr b="0" lang="en-US" sz="1050" spc="-1" strike="noStrike">
              <a:solidFill>
                <a:srgbClr val="000000"/>
              </a:solidFill>
              <a:latin typeface="Arial"/>
            </a:endParaRPr>
          </a:p>
          <a:p>
            <a:pPr marL="457200" indent="-294840">
              <a:lnSpc>
                <a:spcPct val="100000"/>
              </a:lnSpc>
              <a:buClr>
                <a:srgbClr val="595959"/>
              </a:buClr>
              <a:buFont typeface="Arial"/>
              <a:buChar char="●"/>
            </a:pPr>
            <a:r>
              <a:rPr b="1" lang="en-US" sz="1050" spc="-1" strike="noStrike" u="sng">
                <a:solidFill>
                  <a:srgbClr val="1c3678"/>
                </a:solidFill>
                <a:uFillTx/>
                <a:latin typeface="Arial"/>
                <a:ea typeface="Arial"/>
                <a:hlinkClick r:id="rId2"/>
              </a:rPr>
              <a:t>https://www.debian.org/</a:t>
            </a:r>
            <a:endParaRPr b="0" lang="en-US" sz="1050" spc="-1" strike="noStrike">
              <a:solidFill>
                <a:srgbClr val="000000"/>
              </a:solidFill>
              <a:latin typeface="Arial"/>
            </a:endParaRPr>
          </a:p>
          <a:p>
            <a:pPr marL="457200" indent="-294840">
              <a:lnSpc>
                <a:spcPct val="100000"/>
              </a:lnSpc>
              <a:buClr>
                <a:srgbClr val="595959"/>
              </a:buClr>
              <a:buFont typeface="Arial"/>
              <a:buChar char="●"/>
            </a:pPr>
            <a:r>
              <a:rPr b="1" lang="en-US" sz="1050" spc="-1" strike="noStrike" u="sng">
                <a:solidFill>
                  <a:srgbClr val="1c3678"/>
                </a:solidFill>
                <a:uFillTx/>
                <a:latin typeface="Arial"/>
                <a:ea typeface="Arial"/>
                <a:hlinkClick r:id="rId3"/>
              </a:rPr>
              <a:t>https://github.com/beagleboard/image-builder</a:t>
            </a:r>
            <a:endParaRPr b="0" lang="en-US" sz="1050" spc="-1" strike="noStrike">
              <a:solidFill>
                <a:srgbClr val="000000"/>
              </a:solidFill>
              <a:latin typeface="Arial"/>
            </a:endParaRPr>
          </a:p>
          <a:p>
            <a:pPr>
              <a:lnSpc>
                <a:spcPct val="100000"/>
              </a:lnSpc>
            </a:pPr>
            <a:endParaRPr b="0" lang="en-US" sz="1050" spc="-1" strike="noStrike">
              <a:solidFill>
                <a:srgbClr val="000000"/>
              </a:solidFill>
              <a:latin typeface="Arial"/>
            </a:endParaRPr>
          </a:p>
        </p:txBody>
      </p:sp>
      <p:sp>
        <p:nvSpPr>
          <p:cNvPr id="350" name="Line 3"/>
          <p:cNvSpPr/>
          <p:nvPr/>
        </p:nvSpPr>
        <p:spPr>
          <a:xfrm>
            <a:off x="1854720" y="2431440"/>
            <a:ext cx="334440" cy="117000"/>
          </a:xfrm>
          <a:prstGeom prst="line">
            <a:avLst/>
          </a:prstGeom>
          <a:ln>
            <a:solidFill>
              <a:srgbClr val="ed1c24"/>
            </a:solidFill>
          </a:ln>
        </p:spPr>
        <p:style>
          <a:lnRef idx="0"/>
          <a:fillRef idx="0"/>
          <a:effectRef idx="0"/>
          <a:fontRef idx="minor"/>
        </p:style>
      </p:sp>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Device Tree</a:t>
            </a:r>
            <a:endParaRPr b="0" lang="en-US" sz="4400" spc="-1" strike="noStrike">
              <a:latin typeface="Arial"/>
            </a:endParaRPr>
          </a:p>
        </p:txBody>
      </p:sp>
      <p:sp>
        <p:nvSpPr>
          <p:cNvPr id="352"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See kernel documentation for bindings</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hlinkClick r:id="rId1"/>
              </a:rPr>
              <a:t>devicetree/bindings/eeprom/eeprom.txt</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Local copies enable you to extend on the fly</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hlinkClick r:id="rId2"/>
              </a:rPr>
              <a:t>/opt/source/dtb-4.14-ti</a:t>
            </a:r>
            <a:endParaRPr b="0" lang="en-US" sz="28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hlinkClick r:id="rId3"/>
              </a:rPr>
              <a:t>/opt/source/bb.org-overlays</a:t>
            </a:r>
            <a:endParaRPr b="0" lang="en-US" sz="28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Overlays loaded in u-boot, but also possible via kernel configfs </a:t>
            </a:r>
            <a:endParaRPr b="0" lang="en-US" sz="3200" spc="-1" strike="noStrike">
              <a:latin typeface="Arial"/>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config-pin</a:t>
            </a:r>
            <a:endParaRPr b="0" lang="en-US" sz="4400" spc="-1" strike="noStrike">
              <a:latin typeface="Arial"/>
            </a:endParaRPr>
          </a:p>
        </p:txBody>
      </p:sp>
      <p:sp>
        <p:nvSpPr>
          <p:cNvPr id="354"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config-pin -i p1.36</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config-pin -q p1.36</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config-pin p1.36 pruout</a:t>
            </a:r>
            <a:endParaRPr b="0" lang="en-US" sz="3200" spc="-1" strike="noStrike">
              <a:latin typeface="Arial"/>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show-pins.pl</a:t>
            </a:r>
            <a:endParaRPr b="0" lang="en-US" sz="4400" spc="-1" strike="noStrike">
              <a:latin typeface="Arial"/>
            </a:endParaRPr>
          </a:p>
        </p:txBody>
      </p:sp>
      <p:sp>
        <p:nvSpPr>
          <p:cNvPr id="356"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perl /opt/scripts/device/bone/show-pins.pl -v</a:t>
            </a:r>
            <a:endParaRPr b="0" lang="en-US" sz="3200" spc="-1" strike="noStrike">
              <a:latin typeface="Arial"/>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mikroBus Click usage</a:t>
            </a:r>
            <a:endParaRPr b="0" lang="en-US" sz="4400" spc="-1" strike="noStrike">
              <a:latin typeface="Arial"/>
            </a:endParaRPr>
          </a:p>
        </p:txBody>
      </p:sp>
      <p:sp>
        <p:nvSpPr>
          <p:cNvPr id="358"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See </a:t>
            </a:r>
            <a:r>
              <a:rPr b="0" lang="en-US" sz="3200" spc="-1" strike="noStrike">
                <a:latin typeface="Arial"/>
                <a:hlinkClick r:id="rId1"/>
              </a:rPr>
              <a:t>bbb.io/pbmb</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Supported with device-tree overlays loaded in u-boot</a:t>
            </a:r>
            <a:endParaRPr b="0" lang="en-US" sz="3200" spc="-1" strike="noStrike">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504000" y="225720"/>
            <a:ext cx="9068760" cy="946440"/>
          </a:xfrm>
          <a:prstGeom prst="rect">
            <a:avLst/>
          </a:prstGeom>
          <a:noFill/>
          <a:ln>
            <a:noFill/>
          </a:ln>
        </p:spPr>
        <p:txBody>
          <a:bodyPr lIns="0" rIns="0" tIns="0" bIns="0" anchor="ctr"/>
          <a:p>
            <a:pPr algn="ctr"/>
            <a:r>
              <a:rPr b="0" lang="en-US" sz="4400" spc="-1" strike="noStrike">
                <a:latin typeface="Arial"/>
              </a:rPr>
              <a:t>Inspiration from early PCs</a:t>
            </a:r>
            <a:endParaRPr b="0" lang="en-US" sz="4400" spc="-1" strike="noStrike">
              <a:latin typeface="Arial"/>
            </a:endParaRPr>
          </a:p>
        </p:txBody>
      </p:sp>
      <p:pic>
        <p:nvPicPr>
          <p:cNvPr id="187" name="" descr=""/>
          <p:cNvPicPr/>
          <p:nvPr/>
        </p:nvPicPr>
        <p:blipFill>
          <a:blip r:embed="rId1">
            <a:alphaModFix amt="50000"/>
          </a:blip>
          <a:stretch/>
        </p:blipFill>
        <p:spPr>
          <a:xfrm>
            <a:off x="3393720" y="2560320"/>
            <a:ext cx="3098520" cy="2387880"/>
          </a:xfrm>
          <a:prstGeom prst="rect">
            <a:avLst/>
          </a:prstGeom>
          <a:ln>
            <a:noFill/>
          </a:ln>
        </p:spPr>
      </p:pic>
      <p:pic>
        <p:nvPicPr>
          <p:cNvPr id="188" name="" descr=""/>
          <p:cNvPicPr/>
          <p:nvPr/>
        </p:nvPicPr>
        <p:blipFill>
          <a:blip r:embed="rId2">
            <a:alphaModFix amt="50000"/>
          </a:blip>
          <a:stretch/>
        </p:blipFill>
        <p:spPr>
          <a:xfrm>
            <a:off x="7283160" y="2468880"/>
            <a:ext cx="2112840" cy="2725200"/>
          </a:xfrm>
          <a:prstGeom prst="rect">
            <a:avLst/>
          </a:prstGeom>
          <a:ln>
            <a:noFill/>
          </a:ln>
        </p:spPr>
      </p:pic>
      <p:sp>
        <p:nvSpPr>
          <p:cNvPr id="189" name="TextShape 2"/>
          <p:cNvSpPr txBox="1"/>
          <p:nvPr/>
        </p:nvSpPr>
        <p:spPr>
          <a:xfrm>
            <a:off x="0" y="5158080"/>
            <a:ext cx="9435960" cy="459000"/>
          </a:xfrm>
          <a:prstGeom prst="rect">
            <a:avLst/>
          </a:prstGeom>
          <a:noFill/>
          <a:ln>
            <a:noFill/>
          </a:ln>
        </p:spPr>
        <p:txBody>
          <a:bodyPr lIns="90000" rIns="90000" tIns="45000" bIns="45000"/>
          <a:p>
            <a:r>
              <a:rPr b="0" lang="en-US" sz="1300" spc="-1" strike="noStrike">
                <a:latin typeface="Arial"/>
                <a:hlinkClick r:id="rId3"/>
              </a:rPr>
              <a:t>http://newcome.wordpress.com/2009/12/15/make-electronics-the-new-engineers-notebook/</a:t>
            </a:r>
            <a:r>
              <a:rPr b="0" lang="en-US" sz="1300" spc="-1" strike="noStrike">
                <a:latin typeface="Arial"/>
              </a:rPr>
              <a:t>  </a:t>
            </a:r>
            <a:endParaRPr b="0" lang="en-US" sz="1300" spc="-1" strike="noStrike">
              <a:latin typeface="Arial"/>
            </a:endParaRPr>
          </a:p>
          <a:p>
            <a:r>
              <a:rPr b="0" lang="en-US" sz="1300" spc="-1" strike="noStrike">
                <a:latin typeface="Arial"/>
                <a:hlinkClick r:id="rId4"/>
              </a:rPr>
              <a:t>http://www.sandywalsh.com/2012_07_01_archive.html</a:t>
            </a:r>
            <a:r>
              <a:rPr b="0" lang="en-US" sz="1300" spc="-1" strike="noStrike">
                <a:latin typeface="Arial"/>
              </a:rPr>
              <a:t>  </a:t>
            </a:r>
            <a:endParaRPr b="0" lang="en-US" sz="13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503640" y="225720"/>
            <a:ext cx="9068760" cy="946440"/>
          </a:xfrm>
          <a:prstGeom prst="rect">
            <a:avLst/>
          </a:prstGeom>
          <a:noFill/>
          <a:ln>
            <a:noFill/>
          </a:ln>
        </p:spPr>
        <p:txBody>
          <a:bodyPr lIns="0" rIns="0" tIns="0" bIns="0" anchor="ctr"/>
          <a:p>
            <a:pPr algn="ctr"/>
            <a:r>
              <a:rPr b="0" lang="en-US" sz="4400" spc="-1" strike="noStrike">
                <a:latin typeface="Arial"/>
              </a:rPr>
              <a:t>Enabling PRU</a:t>
            </a:r>
            <a:endParaRPr b="0" lang="en-US" sz="4400" spc="-1" strike="noStrike">
              <a:latin typeface="Arial"/>
            </a:endParaRPr>
          </a:p>
        </p:txBody>
      </p:sp>
      <p:sp>
        <p:nvSpPr>
          <p:cNvPr id="360" name="TextShape 2"/>
          <p:cNvSpPr txBox="1"/>
          <p:nvPr/>
        </p:nvSpPr>
        <p:spPr>
          <a:xfrm>
            <a:off x="50364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2 possible drivers: remoteproc or uio</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rPr>
              <a:t>Enabled via device tree at boot</a:t>
            </a:r>
            <a:endParaRPr b="0" lang="en-US" sz="3200" spc="-1" strike="noStrike">
              <a:latin typeface="Arial"/>
            </a:endParaRPr>
          </a:p>
          <a:p>
            <a:pPr lvl="1" marL="864000" indent="-324000">
              <a:spcBef>
                <a:spcPts val="1131"/>
              </a:spcBef>
              <a:buClr>
                <a:srgbClr val="000000"/>
              </a:buClr>
              <a:buSzPct val="75000"/>
              <a:buFont typeface="Symbol" charset="2"/>
              <a:buChar char=""/>
            </a:pPr>
            <a:r>
              <a:rPr b="0" lang="en-US" sz="2800" spc="-1" strike="noStrike">
                <a:latin typeface="Arial"/>
              </a:rPr>
              <a:t>Different systems might have different defaults</a:t>
            </a:r>
            <a:endParaRPr b="0" lang="en-US" sz="2800" spc="-1" strike="noStrike">
              <a:latin typeface="Arial"/>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503640" y="226080"/>
            <a:ext cx="9068400" cy="946080"/>
          </a:xfrm>
          <a:prstGeom prst="rect">
            <a:avLst/>
          </a:prstGeom>
          <a:noFill/>
          <a:ln>
            <a:noFill/>
          </a:ln>
        </p:spPr>
        <p:txBody>
          <a:bodyPr lIns="0" rIns="0" tIns="0" bIns="0" anchor="ctr"/>
          <a:p>
            <a:pPr algn="ctr"/>
            <a:r>
              <a:rPr b="0" lang="en-US" sz="4400" spc="-1" strike="noStrike">
                <a:latin typeface="Arial"/>
              </a:rPr>
              <a:t>Some current projects</a:t>
            </a:r>
            <a:endParaRPr b="0" lang="en-US" sz="4400" spc="-1" strike="noStrike">
              <a:latin typeface="Arial"/>
            </a:endParaRPr>
          </a:p>
        </p:txBody>
      </p:sp>
      <p:sp>
        <p:nvSpPr>
          <p:cNvPr id="362" name="TextShape 2"/>
          <p:cNvSpPr txBox="1"/>
          <p:nvPr/>
        </p:nvSpPr>
        <p:spPr>
          <a:xfrm>
            <a:off x="503640" y="1326600"/>
            <a:ext cx="9068400" cy="328752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hlinkClick r:id="rId1"/>
              </a:rPr>
              <a:t>Bela Mini</a:t>
            </a:r>
            <a:endParaRPr b="0" lang="en-US" sz="3200" spc="-1" strike="noStrike">
              <a:latin typeface="Arial"/>
            </a:endParaRPr>
          </a:p>
          <a:p>
            <a:pPr marL="432000" indent="-324000">
              <a:spcBef>
                <a:spcPts val="1412"/>
              </a:spcBef>
              <a:buClr>
                <a:srgbClr val="000000"/>
              </a:buClr>
              <a:buSzPct val="45000"/>
              <a:buFont typeface="Wingdings" charset="2"/>
              <a:buChar char=""/>
            </a:pPr>
            <a:r>
              <a:rPr b="0" lang="en-US" sz="3200" spc="-1" strike="noStrike">
                <a:latin typeface="Arial"/>
                <a:hlinkClick r:id="rId2"/>
              </a:rPr>
              <a:t>PocketPilot</a:t>
            </a:r>
            <a:endParaRPr b="0" lang="en-US" sz="3200" spc="-1" strike="noStrike">
              <a:latin typeface="Arial"/>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503640" y="226080"/>
            <a:ext cx="9068400" cy="946080"/>
          </a:xfrm>
          <a:prstGeom prst="rect">
            <a:avLst/>
          </a:prstGeom>
          <a:noFill/>
          <a:ln>
            <a:noFill/>
          </a:ln>
        </p:spPr>
        <p:txBody>
          <a:bodyPr lIns="0" rIns="0" tIns="0" bIns="0" anchor="ctr"/>
          <a:p>
            <a:pPr algn="ctr"/>
            <a:r>
              <a:rPr b="0" lang="en-US" sz="4400" spc="-1" strike="noStrike">
                <a:latin typeface="Arial"/>
              </a:rPr>
              <a:t>Contributions and issues</a:t>
            </a:r>
            <a:endParaRPr b="0" lang="en-US" sz="4400" spc="-1" strike="noStrike">
              <a:latin typeface="Arial"/>
            </a:endParaRPr>
          </a:p>
        </p:txBody>
      </p:sp>
      <p:sp>
        <p:nvSpPr>
          <p:cNvPr id="364" name="TextShape 2"/>
          <p:cNvSpPr txBox="1"/>
          <p:nvPr/>
        </p:nvSpPr>
        <p:spPr>
          <a:xfrm>
            <a:off x="503640" y="1326600"/>
            <a:ext cx="906840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Cape/add-on support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hlinkClick r:id="rId1"/>
              </a:rPr>
              <a:t>https://github.com/beagleboard/bb.org-overlays</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Image deltas</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hlinkClick r:id="rId2"/>
              </a:rPr>
              <a:t>https://github.com/beagleboard/image-builder</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In-system examples</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hlinkClick r:id="rId3"/>
              </a:rPr>
              <a:t>https://github.com/beagleboard/bone101</a:t>
            </a:r>
            <a:r>
              <a:rPr b="0" lang="en-US" sz="2800" spc="-1" strike="noStrike">
                <a:latin typeface="Arial"/>
              </a:rPr>
              <a:t> </a:t>
            </a:r>
            <a:endParaRPr b="0" lang="en-US" sz="2800" spc="-1" strike="noStrike">
              <a:latin typeface="Arial"/>
            </a:endParaRPr>
          </a:p>
        </p:txBody>
      </p:sp>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65" name="" descr=""/>
          <p:cNvPicPr/>
          <p:nvPr/>
        </p:nvPicPr>
        <p:blipFill>
          <a:blip r:embed="rId2">
            <a:alphaModFix amt="50000"/>
          </a:blip>
          <a:stretch/>
        </p:blipFill>
        <p:spPr>
          <a:xfrm>
            <a:off x="0" y="4563000"/>
            <a:ext cx="10076760" cy="1106280"/>
          </a:xfrm>
          <a:prstGeom prst="rect">
            <a:avLst/>
          </a:prstGeom>
          <a:ln>
            <a:noFill/>
          </a:ln>
        </p:spPr>
      </p:pic>
      <p:sp>
        <p:nvSpPr>
          <p:cNvPr id="366" name="TextShape 1"/>
          <p:cNvSpPr txBox="1"/>
          <p:nvPr/>
        </p:nvSpPr>
        <p:spPr>
          <a:xfrm>
            <a:off x="503640" y="225720"/>
            <a:ext cx="9068760" cy="4388400"/>
          </a:xfrm>
          <a:prstGeom prst="rect">
            <a:avLst/>
          </a:prstGeom>
          <a:noFill/>
          <a:ln>
            <a:noFill/>
          </a:ln>
        </p:spPr>
        <p:txBody>
          <a:bodyPr lIns="0" rIns="0" tIns="0" bIns="0" anchor="ctr"/>
          <a:p>
            <a:pPr algn="ctr"/>
            <a:r>
              <a:rPr b="0" lang="en-US" sz="5400" spc="-1" strike="noStrike">
                <a:solidFill>
                  <a:srgbClr val="ffffff"/>
                </a:solidFill>
                <a:latin typeface="Arial"/>
              </a:rPr>
              <a:t>Questions?</a:t>
            </a:r>
            <a:endParaRPr b="0" lang="en-US" sz="5400" spc="-1" strike="noStrike">
              <a:latin typeface="Arial"/>
            </a:endParaRPr>
          </a:p>
        </p:txBody>
      </p:sp>
      <p:pic>
        <p:nvPicPr>
          <p:cNvPr id="367" name="" descr=""/>
          <p:cNvPicPr/>
          <p:nvPr/>
        </p:nvPicPr>
        <p:blipFill>
          <a:blip r:embed="rId3">
            <a:alphaModFix amt="50000"/>
          </a:blip>
          <a:stretch/>
        </p:blipFill>
        <p:spPr>
          <a:xfrm>
            <a:off x="9015840" y="5221080"/>
            <a:ext cx="972360" cy="357120"/>
          </a:xfrm>
          <a:prstGeom prst="rect">
            <a:avLst/>
          </a:prstGeom>
          <a:ln>
            <a:noFill/>
          </a:ln>
        </p:spPr>
      </p:pic>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tile/>
        </a:blipFill>
      </p:bgPr>
    </p:bg>
    <p:spTree>
      <p:nvGrpSpPr>
        <p:cNvPr id="1" name=""/>
        <p:cNvGrpSpPr/>
        <p:nvPr/>
      </p:nvGrpSpPr>
      <p:grpSpPr>
        <a:xfrm>
          <a:off x="0" y="0"/>
          <a:ext cx="0" cy="0"/>
          <a:chOff x="0" y="0"/>
          <a:chExt cx="0" cy="0"/>
        </a:xfrm>
      </p:grpSpPr>
      <p:pic>
        <p:nvPicPr>
          <p:cNvPr id="368" name="" descr=""/>
          <p:cNvPicPr/>
          <p:nvPr/>
        </p:nvPicPr>
        <p:blipFill>
          <a:blip r:embed="rId2">
            <a:alphaModFix amt="50000"/>
          </a:blip>
          <a:stretch/>
        </p:blipFill>
        <p:spPr>
          <a:xfrm>
            <a:off x="0" y="4563000"/>
            <a:ext cx="10076760" cy="1106280"/>
          </a:xfrm>
          <a:prstGeom prst="rect">
            <a:avLst/>
          </a:prstGeom>
          <a:ln>
            <a:noFill/>
          </a:ln>
        </p:spPr>
      </p:pic>
      <p:sp>
        <p:nvSpPr>
          <p:cNvPr id="369" name="TextShape 1"/>
          <p:cNvSpPr txBox="1"/>
          <p:nvPr/>
        </p:nvSpPr>
        <p:spPr>
          <a:xfrm>
            <a:off x="503640" y="225720"/>
            <a:ext cx="4525560" cy="4388400"/>
          </a:xfrm>
          <a:prstGeom prst="rect">
            <a:avLst/>
          </a:prstGeom>
          <a:noFill/>
          <a:ln>
            <a:noFill/>
          </a:ln>
        </p:spPr>
        <p:txBody>
          <a:bodyPr lIns="0" rIns="0" tIns="0" bIns="0" anchor="ctr"/>
          <a:p>
            <a:pPr algn="ctr"/>
            <a:r>
              <a:rPr b="0" lang="en-US" sz="5400" spc="-1" strike="noStrike">
                <a:solidFill>
                  <a:srgbClr val="ffffff"/>
                </a:solidFill>
                <a:latin typeface="Arial"/>
              </a:rPr>
              <a:t>Thank you!</a:t>
            </a:r>
            <a:endParaRPr b="0" lang="en-US" sz="5400" spc="-1" strike="noStrike">
              <a:latin typeface="Arial"/>
            </a:endParaRPr>
          </a:p>
        </p:txBody>
      </p:sp>
      <p:pic>
        <p:nvPicPr>
          <p:cNvPr id="370" name="" descr=""/>
          <p:cNvPicPr/>
          <p:nvPr/>
        </p:nvPicPr>
        <p:blipFill>
          <a:blip r:embed="rId3">
            <a:alphaModFix amt="50000"/>
          </a:blip>
          <a:stretch/>
        </p:blipFill>
        <p:spPr>
          <a:xfrm>
            <a:off x="9015840" y="5221080"/>
            <a:ext cx="972360" cy="357120"/>
          </a:xfrm>
          <a:prstGeom prst="rect">
            <a:avLst/>
          </a:prstGeom>
          <a:ln>
            <a:noFill/>
          </a:ln>
        </p:spPr>
      </p:pic>
      <p:pic>
        <p:nvPicPr>
          <p:cNvPr id="371" name="" descr=""/>
          <p:cNvPicPr/>
          <p:nvPr/>
        </p:nvPicPr>
        <p:blipFill>
          <a:blip r:embed="rId4">
            <a:alphaModFix amt="50000"/>
          </a:blip>
          <a:stretch/>
        </p:blipFill>
        <p:spPr>
          <a:xfrm>
            <a:off x="6035040" y="905400"/>
            <a:ext cx="2477880" cy="365760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504000" y="225720"/>
            <a:ext cx="9068760" cy="946440"/>
          </a:xfrm>
          <a:prstGeom prst="rect">
            <a:avLst/>
          </a:prstGeom>
          <a:noFill/>
          <a:ln>
            <a:noFill/>
          </a:ln>
        </p:spPr>
        <p:txBody>
          <a:bodyPr lIns="0" rIns="0" tIns="0" bIns="0" anchor="ctr"/>
          <a:p>
            <a:pPr algn="ctr"/>
            <a:r>
              <a:rPr b="0" lang="en-US" sz="4400" spc="-1" strike="noStrike">
                <a:latin typeface="Arial"/>
              </a:rPr>
              <a:t>Inspiration from early PCs</a:t>
            </a:r>
            <a:endParaRPr b="0" lang="en-US" sz="4400" spc="-1" strike="noStrike">
              <a:latin typeface="Arial"/>
            </a:endParaRPr>
          </a:p>
        </p:txBody>
      </p:sp>
      <p:sp>
        <p:nvSpPr>
          <p:cNvPr id="191" name="TextShape 2"/>
          <p:cNvSpPr txBox="1"/>
          <p:nvPr/>
        </p:nvSpPr>
        <p:spPr>
          <a:xfrm>
            <a:off x="50400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How do people learn about embedded computers with so much ground to cover?</a:t>
            </a:r>
            <a:endParaRPr b="0" lang="en-US" sz="3200" spc="-1" strike="noStrike">
              <a:latin typeface="Arial"/>
            </a:endParaRPr>
          </a:p>
        </p:txBody>
      </p:sp>
      <p:pic>
        <p:nvPicPr>
          <p:cNvPr id="192" name="" descr=""/>
          <p:cNvPicPr/>
          <p:nvPr/>
        </p:nvPicPr>
        <p:blipFill>
          <a:blip r:embed="rId1">
            <a:alphaModFix amt="50000"/>
          </a:blip>
          <a:stretch/>
        </p:blipFill>
        <p:spPr>
          <a:xfrm>
            <a:off x="3393720" y="2560320"/>
            <a:ext cx="3098520" cy="2387880"/>
          </a:xfrm>
          <a:prstGeom prst="rect">
            <a:avLst/>
          </a:prstGeom>
          <a:ln>
            <a:noFill/>
          </a:ln>
        </p:spPr>
      </p:pic>
      <p:pic>
        <p:nvPicPr>
          <p:cNvPr id="193" name="" descr=""/>
          <p:cNvPicPr/>
          <p:nvPr/>
        </p:nvPicPr>
        <p:blipFill>
          <a:blip r:embed="rId2">
            <a:alphaModFix amt="50000"/>
          </a:blip>
          <a:stretch/>
        </p:blipFill>
        <p:spPr>
          <a:xfrm>
            <a:off x="7283160" y="2468880"/>
            <a:ext cx="2112840" cy="2725200"/>
          </a:xfrm>
          <a:prstGeom prst="rect">
            <a:avLst/>
          </a:prstGeom>
          <a:ln>
            <a:noFill/>
          </a:ln>
        </p:spPr>
      </p:pic>
      <p:sp>
        <p:nvSpPr>
          <p:cNvPr id="194" name="TextShape 3"/>
          <p:cNvSpPr txBox="1"/>
          <p:nvPr/>
        </p:nvSpPr>
        <p:spPr>
          <a:xfrm>
            <a:off x="0" y="5158080"/>
            <a:ext cx="9435960" cy="459000"/>
          </a:xfrm>
          <a:prstGeom prst="rect">
            <a:avLst/>
          </a:prstGeom>
          <a:noFill/>
          <a:ln>
            <a:noFill/>
          </a:ln>
        </p:spPr>
        <p:txBody>
          <a:bodyPr lIns="90000" rIns="90000" tIns="45000" bIns="45000"/>
          <a:p>
            <a:r>
              <a:rPr b="0" lang="en-US" sz="1300" spc="-1" strike="noStrike">
                <a:latin typeface="Arial"/>
                <a:hlinkClick r:id="rId3"/>
              </a:rPr>
              <a:t>http://newcome.wordpress.com/2009/12/15/make-electronics-the-new-engineers-notebook/</a:t>
            </a:r>
            <a:r>
              <a:rPr b="0" lang="en-US" sz="1300" spc="-1" strike="noStrike">
                <a:latin typeface="Arial"/>
              </a:rPr>
              <a:t>  </a:t>
            </a:r>
            <a:endParaRPr b="0" lang="en-US" sz="1300" spc="-1" strike="noStrike">
              <a:latin typeface="Arial"/>
            </a:endParaRPr>
          </a:p>
          <a:p>
            <a:r>
              <a:rPr b="0" lang="en-US" sz="1300" spc="-1" strike="noStrike">
                <a:latin typeface="Arial"/>
                <a:hlinkClick r:id="rId4"/>
              </a:rPr>
              <a:t>http://www.sandywalsh.com/2012_07_01_archive.html</a:t>
            </a:r>
            <a:r>
              <a:rPr b="0" lang="en-US" sz="1300" spc="-1" strike="noStrike">
                <a:latin typeface="Arial"/>
              </a:rPr>
              <a:t>  </a:t>
            </a:r>
            <a:endParaRPr b="0" lang="en-US" sz="13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504000" y="225720"/>
            <a:ext cx="9068760" cy="946440"/>
          </a:xfrm>
          <a:prstGeom prst="rect">
            <a:avLst/>
          </a:prstGeom>
          <a:noFill/>
          <a:ln>
            <a:noFill/>
          </a:ln>
        </p:spPr>
        <p:txBody>
          <a:bodyPr lIns="0" rIns="0" tIns="0" bIns="0" anchor="ctr"/>
          <a:p>
            <a:pPr algn="ctr"/>
            <a:r>
              <a:rPr b="0" lang="en-US" sz="4400" spc="-1" strike="noStrike">
                <a:latin typeface="Arial"/>
              </a:rPr>
              <a:t>Inspiration from early PCs</a:t>
            </a:r>
            <a:endParaRPr b="0" lang="en-US" sz="4400" spc="-1" strike="noStrike">
              <a:latin typeface="Arial"/>
            </a:endParaRPr>
          </a:p>
        </p:txBody>
      </p:sp>
      <p:sp>
        <p:nvSpPr>
          <p:cNvPr id="196" name="TextShape 2"/>
          <p:cNvSpPr txBox="1"/>
          <p:nvPr/>
        </p:nvSpPr>
        <p:spPr>
          <a:xfrm>
            <a:off x="50400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How do people learn about embedded computers with so much ground to cover?</a:t>
            </a:r>
            <a:endParaRPr b="0" lang="en-US" sz="3200" spc="-1" strike="noStrike">
              <a:latin typeface="Arial"/>
            </a:endParaRPr>
          </a:p>
        </p:txBody>
      </p:sp>
      <p:pic>
        <p:nvPicPr>
          <p:cNvPr id="197" name="" descr=""/>
          <p:cNvPicPr/>
          <p:nvPr/>
        </p:nvPicPr>
        <p:blipFill>
          <a:blip r:embed="rId1">
            <a:alphaModFix amt="50000"/>
          </a:blip>
          <a:stretch/>
        </p:blipFill>
        <p:spPr>
          <a:xfrm>
            <a:off x="3393720" y="2560320"/>
            <a:ext cx="3098520" cy="2387880"/>
          </a:xfrm>
          <a:prstGeom prst="rect">
            <a:avLst/>
          </a:prstGeom>
          <a:ln>
            <a:noFill/>
          </a:ln>
        </p:spPr>
      </p:pic>
      <p:pic>
        <p:nvPicPr>
          <p:cNvPr id="198" name="" descr=""/>
          <p:cNvPicPr/>
          <p:nvPr/>
        </p:nvPicPr>
        <p:blipFill>
          <a:blip r:embed="rId2">
            <a:alphaModFix amt="50000"/>
          </a:blip>
          <a:stretch/>
        </p:blipFill>
        <p:spPr>
          <a:xfrm>
            <a:off x="7283160" y="2468880"/>
            <a:ext cx="2112840" cy="2725200"/>
          </a:xfrm>
          <a:prstGeom prst="rect">
            <a:avLst/>
          </a:prstGeom>
          <a:ln>
            <a:noFill/>
          </a:ln>
        </p:spPr>
      </p:pic>
      <p:sp>
        <p:nvSpPr>
          <p:cNvPr id="199" name="TextShape 3"/>
          <p:cNvSpPr txBox="1"/>
          <p:nvPr/>
        </p:nvSpPr>
        <p:spPr>
          <a:xfrm>
            <a:off x="0" y="5158080"/>
            <a:ext cx="9435960" cy="459000"/>
          </a:xfrm>
          <a:prstGeom prst="rect">
            <a:avLst/>
          </a:prstGeom>
          <a:noFill/>
          <a:ln>
            <a:noFill/>
          </a:ln>
        </p:spPr>
        <p:txBody>
          <a:bodyPr lIns="90000" rIns="90000" tIns="45000" bIns="45000"/>
          <a:p>
            <a:r>
              <a:rPr b="0" lang="en-US" sz="1300" spc="-1" strike="noStrike">
                <a:latin typeface="Arial"/>
                <a:hlinkClick r:id="rId3"/>
              </a:rPr>
              <a:t>http://newcome.wordpress.com/2009/12/15/make-electronics-the-new-engineers-notebook/</a:t>
            </a:r>
            <a:r>
              <a:rPr b="0" lang="en-US" sz="1300" spc="-1" strike="noStrike">
                <a:latin typeface="Arial"/>
              </a:rPr>
              <a:t>  </a:t>
            </a:r>
            <a:endParaRPr b="0" lang="en-US" sz="1300" spc="-1" strike="noStrike">
              <a:latin typeface="Arial"/>
            </a:endParaRPr>
          </a:p>
          <a:p>
            <a:r>
              <a:rPr b="0" lang="en-US" sz="1300" spc="-1" strike="noStrike">
                <a:latin typeface="Arial"/>
                <a:hlinkClick r:id="rId4"/>
              </a:rPr>
              <a:t>http://www.sandywalsh.com/2012_07_01_archive.html</a:t>
            </a:r>
            <a:r>
              <a:rPr b="0" lang="en-US" sz="1300" spc="-1" strike="noStrike">
                <a:latin typeface="Arial"/>
              </a:rPr>
              <a:t>  </a:t>
            </a:r>
            <a:endParaRPr b="0" lang="en-US" sz="1300" spc="-1" strike="noStrike">
              <a:latin typeface="Arial"/>
            </a:endParaRPr>
          </a:p>
        </p:txBody>
      </p:sp>
      <p:sp>
        <p:nvSpPr>
          <p:cNvPr id="200" name="TextShape 4"/>
          <p:cNvSpPr txBox="1"/>
          <p:nvPr/>
        </p:nvSpPr>
        <p:spPr>
          <a:xfrm>
            <a:off x="274320" y="2286000"/>
            <a:ext cx="2834640" cy="237744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US" sz="1800" spc="-1" strike="noStrike">
                <a:latin typeface="Arial"/>
              </a:rPr>
              <a:t>Linux keeps history</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Affordable -&gt; hackable</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Open from boot</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High-level languages</a:t>
            </a: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800" spc="-1" strike="noStrike">
                <a:latin typeface="Arial"/>
              </a:rPr>
              <a:t>Motivate with hardware</a:t>
            </a:r>
            <a:endParaRPr b="0" lang="en-US" sz="1800" spc="-1" strike="noStrike">
              <a:latin typeface="Arial"/>
            </a:endParaRPr>
          </a:p>
          <a:p>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504000" y="225720"/>
            <a:ext cx="9068760" cy="946440"/>
          </a:xfrm>
          <a:prstGeom prst="rect">
            <a:avLst/>
          </a:prstGeom>
          <a:noFill/>
          <a:ln>
            <a:noFill/>
          </a:ln>
        </p:spPr>
        <p:txBody>
          <a:bodyPr lIns="0" rIns="0" tIns="0" bIns="0" anchor="ctr"/>
          <a:p>
            <a:pPr algn="ctr"/>
            <a:r>
              <a:rPr b="0" lang="en-US" sz="4400" spc="-1" strike="noStrike">
                <a:latin typeface="Arial"/>
              </a:rPr>
              <a:t>Vision</a:t>
            </a:r>
            <a:endParaRPr b="0" lang="en-US" sz="4400" spc="-1" strike="noStrike">
              <a:latin typeface="Arial"/>
            </a:endParaRPr>
          </a:p>
        </p:txBody>
      </p:sp>
      <p:pic>
        <p:nvPicPr>
          <p:cNvPr id="202" name="" descr=""/>
          <p:cNvPicPr/>
          <p:nvPr/>
        </p:nvPicPr>
        <p:blipFill>
          <a:blip r:embed="rId1"/>
          <a:stretch/>
        </p:blipFill>
        <p:spPr>
          <a:xfrm>
            <a:off x="0" y="1361160"/>
            <a:ext cx="10076760" cy="3119400"/>
          </a:xfrm>
          <a:prstGeom prst="rect">
            <a:avLst/>
          </a:prstGeom>
          <a:ln>
            <a:noFill/>
          </a:ln>
        </p:spPr>
      </p:pic>
      <p:sp>
        <p:nvSpPr>
          <p:cNvPr id="203" name="TextShape 2"/>
          <p:cNvSpPr txBox="1"/>
          <p:nvPr/>
        </p:nvSpPr>
        <p:spPr>
          <a:xfrm>
            <a:off x="504000" y="1326240"/>
            <a:ext cx="9068760" cy="3287880"/>
          </a:xfrm>
          <a:prstGeom prst="rect">
            <a:avLst/>
          </a:prstGeom>
          <a:noFill/>
          <a:ln>
            <a:noFill/>
          </a:ln>
        </p:spPr>
        <p:txBody>
          <a:bodyPr lIns="0" rIns="0" tIns="0" bIns="0">
            <a:normAutofit/>
          </a:bodyPr>
          <a:p>
            <a:pPr marL="432000" indent="-324000">
              <a:spcBef>
                <a:spcPts val="1412"/>
              </a:spcBef>
              <a:buClr>
                <a:srgbClr val="000000"/>
              </a:buClr>
              <a:buSzPct val="45000"/>
              <a:buFont typeface="Wingdings" charset="2"/>
              <a:buChar char=""/>
            </a:pPr>
            <a:r>
              <a:rPr b="0" lang="en-US" sz="3200" spc="-1" strike="noStrike">
                <a:latin typeface="Arial"/>
              </a:rPr>
              <a:t>Creating with electronics should be as easy as creating a web page</a:t>
            </a:r>
            <a:endParaRPr b="0" lang="en-US" sz="3200" spc="-1" strike="noStrike">
              <a:latin typeface="Arial"/>
            </a:endParaRPr>
          </a:p>
        </p:txBody>
      </p:sp>
      <p:pic>
        <p:nvPicPr>
          <p:cNvPr id="204" name="" descr=""/>
          <p:cNvPicPr/>
          <p:nvPr/>
        </p:nvPicPr>
        <p:blipFill>
          <a:blip r:embed="rId2">
            <a:alphaModFix amt="50000"/>
          </a:blip>
          <a:stretch/>
        </p:blipFill>
        <p:spPr>
          <a:xfrm>
            <a:off x="91440" y="4663440"/>
            <a:ext cx="862920" cy="906840"/>
          </a:xfrm>
          <a:prstGeom prst="rect">
            <a:avLst/>
          </a:prstGeom>
          <a:ln>
            <a:noFill/>
          </a:ln>
        </p:spPr>
      </p:pic>
      <p:pic>
        <p:nvPicPr>
          <p:cNvPr id="205" name="" descr=""/>
          <p:cNvPicPr/>
          <p:nvPr/>
        </p:nvPicPr>
        <p:blipFill>
          <a:blip r:embed="rId3">
            <a:alphaModFix amt="50000"/>
          </a:blip>
          <a:stretch/>
        </p:blipFill>
        <p:spPr>
          <a:xfrm>
            <a:off x="8778240" y="4614120"/>
            <a:ext cx="1250640" cy="108216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7366</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2018-03-01T12:46:43Z</dcterms:created>
  <dc:creator/>
  <dc:description/>
  <dc:language>en-US</dc:language>
  <cp:lastModifiedBy/>
  <dcterms:modified xsi:type="dcterms:W3CDTF">2019-01-23T12:05:10Z</dcterms:modified>
  <cp:revision>143</cp:revision>
  <dc:subject/>
  <dc:title/>
</cp:coreProperties>
</file>